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9" r:id="rId4"/>
  </p:sldMasterIdLst>
  <p:notesMasterIdLst>
    <p:notesMasterId r:id="rId26"/>
  </p:notesMasterIdLst>
  <p:sldIdLst>
    <p:sldId id="272" r:id="rId5"/>
    <p:sldId id="278" r:id="rId6"/>
    <p:sldId id="341" r:id="rId7"/>
    <p:sldId id="352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22" r:id="rId16"/>
    <p:sldId id="353" r:id="rId17"/>
    <p:sldId id="349" r:id="rId18"/>
    <p:sldId id="351" r:id="rId19"/>
    <p:sldId id="354" r:id="rId20"/>
    <p:sldId id="350" r:id="rId21"/>
    <p:sldId id="355" r:id="rId22"/>
    <p:sldId id="356" r:id="rId23"/>
    <p:sldId id="357" r:id="rId24"/>
    <p:sldId id="358" r:id="rId25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1pPr>
    <a:lvl2pPr marL="0" marR="0" indent="1143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2pPr>
    <a:lvl3pPr marL="0" marR="0" indent="2286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3pPr>
    <a:lvl4pPr marL="0" marR="0" indent="3429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4pPr>
    <a:lvl5pPr marL="0" marR="0" indent="4572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5pPr>
    <a:lvl6pPr marL="0" marR="0" indent="5715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6pPr>
    <a:lvl7pPr marL="0" marR="0" indent="6858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7pPr>
    <a:lvl8pPr marL="0" marR="0" indent="8001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8pPr>
    <a:lvl9pPr marL="0" marR="0" indent="914400" algn="l" defTabSz="273050" rtl="0" fontAlgn="auto" latinLnBrk="0" hangingPunct="0">
      <a:lnSpc>
        <a:spcPct val="8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raphik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1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70545" autoAdjust="0"/>
  </p:normalViewPr>
  <p:slideViewPr>
    <p:cSldViewPr snapToGrid="0" showGuides="1">
      <p:cViewPr varScale="1">
        <p:scale>
          <a:sx n="62" d="100"/>
          <a:sy n="62" d="100"/>
        </p:scale>
        <p:origin x="1488" y="67"/>
      </p:cViewPr>
      <p:guideLst>
        <p:guide orient="horz" pos="2160"/>
        <p:guide pos="3840"/>
        <p:guide pos="11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260002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00" defTabSz="228600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8511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opzetten</a:t>
            </a:r>
            <a:r>
              <a:rPr lang="en-US" dirty="0" smtClean="0"/>
              <a:t> van de </a:t>
            </a:r>
            <a:r>
              <a:rPr lang="en-US" dirty="0" err="1" smtClean="0"/>
              <a:t>folderstructuur</a:t>
            </a:r>
            <a:r>
              <a:rPr lang="en-US" dirty="0" smtClean="0"/>
              <a:t> van </a:t>
            </a:r>
            <a:r>
              <a:rPr lang="en-US" dirty="0" err="1" smtClean="0"/>
              <a:t>nieuwe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init</a:t>
            </a:r>
            <a:r>
              <a:rPr lang="en-US" baseline="0" dirty="0" smtClean="0"/>
              <a:t> role,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bestaande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init</a:t>
            </a:r>
            <a:r>
              <a:rPr lang="en-US" baseline="0" dirty="0" smtClean="0"/>
              <a:t> scenario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Molecule create, </a:t>
            </a:r>
            <a:r>
              <a:rPr lang="en-US" baseline="0" dirty="0" err="1" smtClean="0"/>
              <a:t>creeert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image, destroy het </a:t>
            </a:r>
            <a:r>
              <a:rPr lang="en-US" baseline="0" dirty="0" err="1" smtClean="0"/>
              <a:t>omgekeerde</a:t>
            </a:r>
            <a:endParaRPr lang="en-US" baseline="0" dirty="0" smtClean="0"/>
          </a:p>
          <a:p>
            <a:r>
              <a:rPr lang="en-US" baseline="0" dirty="0" smtClean="0"/>
              <a:t>Molecule converge </a:t>
            </a:r>
            <a:r>
              <a:rPr lang="en-US" baseline="0" dirty="0" err="1" smtClean="0"/>
              <a:t>bevat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de create </a:t>
            </a:r>
            <a:r>
              <a:rPr lang="en-US" baseline="0" dirty="0" err="1" smtClean="0"/>
              <a:t>stap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alleen</a:t>
            </a:r>
            <a:r>
              <a:rPr lang="en-US" baseline="0" dirty="0" smtClean="0"/>
              <a:t> nu </a:t>
            </a:r>
            <a:r>
              <a:rPr lang="en-US" baseline="0" dirty="0" err="1" smtClean="0"/>
              <a:t>voer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het playbook </a:t>
            </a:r>
            <a:r>
              <a:rPr lang="en-US" baseline="0" dirty="0" err="1" smtClean="0"/>
              <a:t>uit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Molecule test is </a:t>
            </a:r>
            <a:r>
              <a:rPr lang="en-US" baseline="0" dirty="0" err="1" smtClean="0"/>
              <a:t>alles</a:t>
            </a:r>
            <a:r>
              <a:rPr lang="en-US" baseline="0" dirty="0" smtClean="0"/>
              <a:t>, later </a:t>
            </a:r>
            <a:r>
              <a:rPr lang="en-US" baseline="0" dirty="0" err="1" smtClean="0"/>
              <a:t>meer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Je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nog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aantal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variabelen</a:t>
            </a:r>
            <a:r>
              <a:rPr lang="en-US" baseline="0" dirty="0" smtClean="0"/>
              <a:t> in je </a:t>
            </a:r>
            <a:r>
              <a:rPr lang="en-US" baseline="0" dirty="0" err="1" smtClean="0"/>
              <a:t>bashrc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zetten</a:t>
            </a:r>
            <a:r>
              <a:rPr lang="en-US" baseline="0" dirty="0" smtClean="0"/>
              <a:t> om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Voor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opzetten</a:t>
            </a:r>
            <a:r>
              <a:rPr lang="en-US" baseline="0" dirty="0" smtClean="0"/>
              <a:t> van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3066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 je molecule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r>
              <a:rPr lang="en-US" dirty="0" err="1" smtClean="0"/>
              <a:t>hebt</a:t>
            </a:r>
            <a:r>
              <a:rPr lang="en-US" dirty="0" smtClean="0"/>
              <a:t> </a:t>
            </a:r>
            <a:r>
              <a:rPr lang="en-US" dirty="0" err="1" smtClean="0"/>
              <a:t>gedaan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de </a:t>
            </a:r>
            <a:r>
              <a:rPr lang="en-US" dirty="0" err="1" smtClean="0"/>
              <a:t>volgende</a:t>
            </a:r>
            <a:r>
              <a:rPr lang="en-US" dirty="0" smtClean="0"/>
              <a:t> files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neergezet</a:t>
            </a:r>
            <a:endParaRPr lang="en-US" baseline="0" dirty="0" smtClean="0"/>
          </a:p>
          <a:p>
            <a:r>
              <a:rPr lang="en-US" baseline="0" dirty="0" smtClean="0"/>
              <a:t>Dockerfile.j2, het template om je locale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container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trappen</a:t>
            </a:r>
            <a:endParaRPr lang="en-US" baseline="0" dirty="0" smtClean="0"/>
          </a:p>
          <a:p>
            <a:r>
              <a:rPr lang="en-US" baseline="0" dirty="0" smtClean="0"/>
              <a:t>INSTALL: Dependencies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je test (nog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gebruikt</a:t>
            </a:r>
            <a:r>
              <a:rPr lang="en-US" baseline="0" dirty="0" smtClean="0"/>
              <a:t>)</a:t>
            </a:r>
          </a:p>
          <a:p>
            <a:r>
              <a:rPr lang="en-US" baseline="0" dirty="0" err="1" smtClean="0"/>
              <a:t>Molecule.yml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je molecule </a:t>
            </a:r>
            <a:r>
              <a:rPr lang="en-US" baseline="0" dirty="0" err="1" smtClean="0"/>
              <a:t>config</a:t>
            </a:r>
            <a:endParaRPr lang="en-US" baseline="0" dirty="0" smtClean="0"/>
          </a:p>
          <a:p>
            <a:r>
              <a:rPr lang="en-US" baseline="0" dirty="0" err="1" smtClean="0"/>
              <a:t>Requirements.yml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we al </a:t>
            </a:r>
            <a:r>
              <a:rPr lang="en-US" baseline="0" dirty="0" err="1" smtClean="0"/>
              <a:t>eerder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gezien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toevoegen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bevatten</a:t>
            </a:r>
            <a:r>
              <a:rPr lang="en-US" baseline="0" dirty="0" smtClean="0"/>
              <a:t> de dependencies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bijvoorbeeld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javarol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ssl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of system default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nodig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hebt</a:t>
            </a:r>
            <a:endParaRPr lang="en-US" baseline="0" dirty="0" smtClean="0"/>
          </a:p>
          <a:p>
            <a:r>
              <a:rPr lang="en-US" baseline="0" dirty="0" err="1" smtClean="0"/>
              <a:t>Playbook.yml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daarin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rol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uitvoert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Eventuele</a:t>
            </a:r>
            <a:r>
              <a:rPr lang="en-US" baseline="0" dirty="0" smtClean="0"/>
              <a:t> dependent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toegevoegd</a:t>
            </a:r>
            <a:endParaRPr lang="en-US" baseline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0895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]</a:t>
            </a:r>
          </a:p>
          <a:p>
            <a:r>
              <a:rPr lang="en-US" dirty="0" smtClean="0"/>
              <a:t>Dependency</a:t>
            </a:r>
            <a:r>
              <a:rPr lang="en-US" baseline="0" dirty="0" smtClean="0"/>
              <a:t>: galaxy, </a:t>
            </a:r>
            <a:r>
              <a:rPr lang="en-US" baseline="0" dirty="0" err="1" smtClean="0"/>
              <a:t>zodat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opgepikt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wordt</a:t>
            </a:r>
            <a:endParaRPr lang="en-US" baseline="0" dirty="0" smtClean="0"/>
          </a:p>
          <a:p>
            <a:r>
              <a:rPr lang="en-US" baseline="0" dirty="0" smtClean="0"/>
              <a:t>Driver: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vagrant</a:t>
            </a:r>
          </a:p>
          <a:p>
            <a:r>
              <a:rPr lang="en-US" baseline="0" dirty="0" smtClean="0"/>
              <a:t>Platform: Docker </a:t>
            </a:r>
            <a:r>
              <a:rPr lang="en-US" baseline="0" dirty="0" err="1" smtClean="0"/>
              <a:t>configuratie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naam</a:t>
            </a:r>
            <a:r>
              <a:rPr lang="en-US" baseline="0" dirty="0" smtClean="0"/>
              <a:t>. Het image wat je </a:t>
            </a:r>
            <a:r>
              <a:rPr lang="en-US" baseline="0" dirty="0" err="1" smtClean="0"/>
              <a:t>wil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gebruiken</a:t>
            </a:r>
            <a:r>
              <a:rPr lang="en-US" baseline="0" dirty="0" smtClean="0"/>
              <a:t> maar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repo.</a:t>
            </a:r>
          </a:p>
          <a:p>
            <a:r>
              <a:rPr lang="en-US" baseline="0" dirty="0" err="1" smtClean="0"/>
              <a:t>Provioner</a:t>
            </a:r>
            <a:r>
              <a:rPr lang="en-US" baseline="0" dirty="0" smtClean="0"/>
              <a:t> is in </a:t>
            </a:r>
            <a:r>
              <a:rPr lang="en-US" baseline="0" dirty="0" err="1" smtClean="0"/>
              <a:t>ons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geval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evt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vault file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meegegeven</a:t>
            </a:r>
            <a:endParaRPr lang="en-US" baseline="0" dirty="0" smtClean="0"/>
          </a:p>
          <a:p>
            <a:r>
              <a:rPr lang="en-US" baseline="0" dirty="0" smtClean="0"/>
              <a:t>Scenario: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de scenarios die </a:t>
            </a:r>
            <a:r>
              <a:rPr lang="en-US" baseline="0" dirty="0" err="1" smtClean="0"/>
              <a:t>afgetrapt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molecule test </a:t>
            </a:r>
            <a:r>
              <a:rPr lang="en-US" baseline="0" dirty="0" err="1" smtClean="0"/>
              <a:t>draait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9865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word</a:t>
            </a:r>
            <a:r>
              <a:rPr lang="en-US" baseline="0" dirty="0" err="1" smtClean="0"/>
              <a:t>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automatische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gegenereerd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molecule </a:t>
            </a:r>
            <a:r>
              <a:rPr lang="en-US" baseline="0" dirty="0" err="1" smtClean="0"/>
              <a:t>init</a:t>
            </a:r>
            <a:endParaRPr lang="en-US" baseline="0" dirty="0" smtClean="0"/>
          </a:p>
          <a:p>
            <a:r>
              <a:rPr lang="en-US" baseline="0" dirty="0" err="1" smtClean="0"/>
              <a:t>Opties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bijvoorbeeld</a:t>
            </a:r>
            <a:r>
              <a:rPr lang="en-US" baseline="0" dirty="0" smtClean="0"/>
              <a:t> proxy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toegevoegd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endParaRPr lang="en-US" baseline="0" dirty="0" smtClean="0"/>
          </a:p>
          <a:p>
            <a:r>
              <a:rPr lang="en-US" baseline="0" dirty="0" smtClean="0"/>
              <a:t>Om </a:t>
            </a:r>
            <a:r>
              <a:rPr lang="en-US" baseline="0" dirty="0" err="1" smtClean="0"/>
              <a:t>systemd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simuleren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je system-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toevoegen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packages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337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Als</a:t>
            </a:r>
            <a:r>
              <a:rPr lang="en-US" baseline="0" dirty="0" smtClean="0"/>
              <a:t> je commando molecule test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het complete scenario </a:t>
            </a:r>
            <a:r>
              <a:rPr lang="en-US" baseline="0" dirty="0" err="1" smtClean="0"/>
              <a:t>gedraaid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Lint: </a:t>
            </a:r>
            <a:r>
              <a:rPr lang="en-US" baseline="0" dirty="0" err="1" smtClean="0"/>
              <a:t>Linting</a:t>
            </a:r>
            <a:endParaRPr lang="en-US" baseline="0" dirty="0" smtClean="0"/>
          </a:p>
          <a:p>
            <a:r>
              <a:rPr lang="en-US" baseline="0" dirty="0" smtClean="0"/>
              <a:t>Dependency: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aanwezig</a:t>
            </a:r>
            <a:r>
              <a:rPr lang="en-US" baseline="0" dirty="0" smtClean="0"/>
              <a:t> is,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uitgecheckt</a:t>
            </a:r>
            <a:endParaRPr lang="en-US" baseline="0" dirty="0" smtClean="0"/>
          </a:p>
          <a:p>
            <a:r>
              <a:rPr lang="en-US" baseline="0" dirty="0" smtClean="0"/>
              <a:t>Cleanup: </a:t>
            </a:r>
          </a:p>
          <a:p>
            <a:r>
              <a:rPr lang="en-US" baseline="0" dirty="0" smtClean="0"/>
              <a:t>Destroy: Destroyed het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Syntax: Doe syntax checking op je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 code</a:t>
            </a:r>
          </a:p>
          <a:p>
            <a:r>
              <a:rPr lang="en-US" baseline="0" dirty="0" smtClean="0"/>
              <a:t>Create: </a:t>
            </a:r>
            <a:r>
              <a:rPr lang="en-US" baseline="0" dirty="0" err="1" smtClean="0"/>
              <a:t>Creeer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Prepare: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eventueel</a:t>
            </a:r>
            <a:r>
              <a:rPr lang="en-US" baseline="0" dirty="0" smtClean="0"/>
              <a:t> prepare steps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toeveogd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je converge </a:t>
            </a:r>
            <a:r>
              <a:rPr lang="en-US" baseline="0" dirty="0" err="1" smtClean="0"/>
              <a:t>uitvoert</a:t>
            </a:r>
            <a:endParaRPr lang="en-US" baseline="0" dirty="0" smtClean="0"/>
          </a:p>
          <a:p>
            <a:r>
              <a:rPr lang="en-US" baseline="0" dirty="0" smtClean="0"/>
              <a:t>Converge: </a:t>
            </a:r>
            <a:r>
              <a:rPr lang="en-US" baseline="0" dirty="0" err="1" smtClean="0"/>
              <a:t>Voer</a:t>
            </a:r>
            <a:r>
              <a:rPr lang="en-US" baseline="0" dirty="0" smtClean="0"/>
              <a:t> het playbook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op de instance</a:t>
            </a:r>
          </a:p>
          <a:p>
            <a:r>
              <a:rPr lang="en-US" baseline="0" dirty="0" err="1" smtClean="0"/>
              <a:t>Idempotence</a:t>
            </a:r>
            <a:r>
              <a:rPr lang="en-US" baseline="0" dirty="0" smtClean="0"/>
              <a:t>: Check of je </a:t>
            </a:r>
            <a:r>
              <a:rPr lang="en-US" baseline="0" dirty="0" err="1" smtClean="0"/>
              <a:t>hetzelfde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resultaat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het playbook </a:t>
            </a:r>
            <a:r>
              <a:rPr lang="en-US" baseline="0" dirty="0" err="1" smtClean="0"/>
              <a:t>nogmaals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draait</a:t>
            </a:r>
            <a:endParaRPr lang="en-US" baseline="0" dirty="0" smtClean="0"/>
          </a:p>
          <a:p>
            <a:r>
              <a:rPr lang="en-US" baseline="0" dirty="0" err="1" smtClean="0"/>
              <a:t>Side_effect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Voeg</a:t>
            </a:r>
            <a:r>
              <a:rPr lang="en-US" baseline="0" dirty="0" smtClean="0"/>
              <a:t> extra </a:t>
            </a:r>
            <a:r>
              <a:rPr lang="en-US" baseline="0" dirty="0" err="1" smtClean="0"/>
              <a:t>stappen</a:t>
            </a:r>
            <a:r>
              <a:rPr lang="en-US" baseline="0" dirty="0" smtClean="0"/>
              <a:t> toe op failures of failovers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checken</a:t>
            </a:r>
            <a:endParaRPr lang="en-US" baseline="0" dirty="0" smtClean="0"/>
          </a:p>
          <a:p>
            <a:r>
              <a:rPr lang="en-US" baseline="0" dirty="0" smtClean="0"/>
              <a:t>Verify: UNIT TESTS.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waar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allemaal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de tests </a:t>
            </a:r>
            <a:r>
              <a:rPr lang="en-US" baseline="0" dirty="0" err="1" smtClean="0"/>
              <a:t>geslaagd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Luistert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wat op 443? Is de service enabled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gestart</a:t>
            </a:r>
            <a:r>
              <a:rPr lang="en-US" baseline="0" dirty="0" smtClean="0"/>
              <a:t>? </a:t>
            </a:r>
          </a:p>
          <a:p>
            <a:r>
              <a:rPr lang="en-US" baseline="0" dirty="0" smtClean="0"/>
              <a:t>Cleanup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destroy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6424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8089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Als</a:t>
            </a:r>
            <a:r>
              <a:rPr lang="en-US" baseline="0" dirty="0" smtClean="0"/>
              <a:t> je commando molecule test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het complete scenario </a:t>
            </a:r>
            <a:r>
              <a:rPr lang="en-US" baseline="0" dirty="0" err="1" smtClean="0"/>
              <a:t>gedraaid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Lint: </a:t>
            </a:r>
            <a:r>
              <a:rPr lang="en-US" baseline="0" dirty="0" err="1" smtClean="0"/>
              <a:t>Linting</a:t>
            </a:r>
            <a:endParaRPr lang="en-US" baseline="0" dirty="0" smtClean="0"/>
          </a:p>
          <a:p>
            <a:r>
              <a:rPr lang="en-US" baseline="0" dirty="0" smtClean="0"/>
              <a:t>Dependency: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aanwezig</a:t>
            </a:r>
            <a:r>
              <a:rPr lang="en-US" baseline="0" dirty="0" smtClean="0"/>
              <a:t> is,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uitgecheckt</a:t>
            </a:r>
            <a:endParaRPr lang="en-US" baseline="0" dirty="0" smtClean="0"/>
          </a:p>
          <a:p>
            <a:r>
              <a:rPr lang="en-US" baseline="0" dirty="0" smtClean="0"/>
              <a:t>Cleanup: </a:t>
            </a:r>
          </a:p>
          <a:p>
            <a:r>
              <a:rPr lang="en-US" baseline="0" dirty="0" smtClean="0"/>
              <a:t>Destroy: Destroyed het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Syntax: Doe syntax checking op je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 code</a:t>
            </a:r>
          </a:p>
          <a:p>
            <a:r>
              <a:rPr lang="en-US" baseline="0" dirty="0" smtClean="0"/>
              <a:t>Create: </a:t>
            </a:r>
            <a:r>
              <a:rPr lang="en-US" baseline="0" dirty="0" err="1" smtClean="0"/>
              <a:t>Creeer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Prepare: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eventueel</a:t>
            </a:r>
            <a:r>
              <a:rPr lang="en-US" baseline="0" dirty="0" smtClean="0"/>
              <a:t> prepare steps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toeveogd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je converge </a:t>
            </a:r>
            <a:r>
              <a:rPr lang="en-US" baseline="0" dirty="0" err="1" smtClean="0"/>
              <a:t>uitvoert</a:t>
            </a:r>
            <a:endParaRPr lang="en-US" baseline="0" dirty="0" smtClean="0"/>
          </a:p>
          <a:p>
            <a:r>
              <a:rPr lang="en-US" baseline="0" dirty="0" smtClean="0"/>
              <a:t>Converge: </a:t>
            </a:r>
            <a:r>
              <a:rPr lang="en-US" baseline="0" dirty="0" err="1" smtClean="0"/>
              <a:t>Voer</a:t>
            </a:r>
            <a:r>
              <a:rPr lang="en-US" baseline="0" dirty="0" smtClean="0"/>
              <a:t> het playbook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op de instance</a:t>
            </a:r>
          </a:p>
          <a:p>
            <a:r>
              <a:rPr lang="en-US" baseline="0" dirty="0" err="1" smtClean="0"/>
              <a:t>Idempotence</a:t>
            </a:r>
            <a:r>
              <a:rPr lang="en-US" baseline="0" dirty="0" smtClean="0"/>
              <a:t>: Check of je </a:t>
            </a:r>
            <a:r>
              <a:rPr lang="en-US" baseline="0" dirty="0" err="1" smtClean="0"/>
              <a:t>hetzelfde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resultaat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het playbook </a:t>
            </a:r>
            <a:r>
              <a:rPr lang="en-US" baseline="0" dirty="0" err="1" smtClean="0"/>
              <a:t>nogmaals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draait</a:t>
            </a:r>
            <a:endParaRPr lang="en-US" baseline="0" dirty="0" smtClean="0"/>
          </a:p>
          <a:p>
            <a:r>
              <a:rPr lang="en-US" baseline="0" dirty="0" err="1" smtClean="0"/>
              <a:t>Side_effect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Voeg</a:t>
            </a:r>
            <a:r>
              <a:rPr lang="en-US" baseline="0" dirty="0" smtClean="0"/>
              <a:t> extra </a:t>
            </a:r>
            <a:r>
              <a:rPr lang="en-US" baseline="0" dirty="0" err="1" smtClean="0"/>
              <a:t>stappen</a:t>
            </a:r>
            <a:r>
              <a:rPr lang="en-US" baseline="0" dirty="0" smtClean="0"/>
              <a:t> toe op failures of failovers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checken</a:t>
            </a:r>
            <a:endParaRPr lang="en-US" baseline="0" dirty="0" smtClean="0"/>
          </a:p>
          <a:p>
            <a:r>
              <a:rPr lang="en-US" baseline="0" dirty="0" smtClean="0"/>
              <a:t>Verify: UNIT TESTS.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waar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allemaal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de tests </a:t>
            </a:r>
            <a:r>
              <a:rPr lang="en-US" baseline="0" dirty="0" err="1" smtClean="0"/>
              <a:t>geslaagd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Luistert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wat op 443? Is de service enabled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gestart</a:t>
            </a:r>
            <a:r>
              <a:rPr lang="en-US" baseline="0" dirty="0" smtClean="0"/>
              <a:t>? </a:t>
            </a:r>
          </a:p>
          <a:p>
            <a:r>
              <a:rPr lang="en-US" baseline="0" dirty="0" smtClean="0"/>
              <a:t>Cleanup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destroy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61219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Als</a:t>
            </a:r>
            <a:r>
              <a:rPr lang="en-US" baseline="0" dirty="0" smtClean="0"/>
              <a:t> je commando molecule test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het complete scenario </a:t>
            </a:r>
            <a:r>
              <a:rPr lang="en-US" baseline="0" dirty="0" err="1" smtClean="0"/>
              <a:t>gedraaid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Lint: </a:t>
            </a:r>
            <a:r>
              <a:rPr lang="en-US" baseline="0" dirty="0" err="1" smtClean="0"/>
              <a:t>Linting</a:t>
            </a:r>
            <a:endParaRPr lang="en-US" baseline="0" dirty="0" smtClean="0"/>
          </a:p>
          <a:p>
            <a:r>
              <a:rPr lang="en-US" baseline="0" dirty="0" smtClean="0"/>
              <a:t>Dependency: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aanwezig</a:t>
            </a:r>
            <a:r>
              <a:rPr lang="en-US" baseline="0" dirty="0" smtClean="0"/>
              <a:t> is,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uitgecheckt</a:t>
            </a:r>
            <a:endParaRPr lang="en-US" baseline="0" dirty="0" smtClean="0"/>
          </a:p>
          <a:p>
            <a:r>
              <a:rPr lang="en-US" baseline="0" dirty="0" smtClean="0"/>
              <a:t>Cleanup: </a:t>
            </a:r>
          </a:p>
          <a:p>
            <a:r>
              <a:rPr lang="en-US" baseline="0" dirty="0" smtClean="0"/>
              <a:t>Destroy: Destroyed het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Syntax: Doe syntax checking op je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 code</a:t>
            </a:r>
          </a:p>
          <a:p>
            <a:r>
              <a:rPr lang="en-US" baseline="0" dirty="0" smtClean="0"/>
              <a:t>Create: </a:t>
            </a:r>
            <a:r>
              <a:rPr lang="en-US" baseline="0" dirty="0" err="1" smtClean="0"/>
              <a:t>Creeer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docker</a:t>
            </a:r>
            <a:r>
              <a:rPr lang="en-US" baseline="0" dirty="0" smtClean="0"/>
              <a:t> image</a:t>
            </a:r>
          </a:p>
          <a:p>
            <a:r>
              <a:rPr lang="en-US" baseline="0" dirty="0" smtClean="0"/>
              <a:t>Prepare: </a:t>
            </a:r>
            <a:r>
              <a:rPr lang="en-US" baseline="0" dirty="0" err="1" smtClean="0"/>
              <a:t>Hier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eventueel</a:t>
            </a:r>
            <a:r>
              <a:rPr lang="en-US" baseline="0" dirty="0" smtClean="0"/>
              <a:t> prepare steps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toeveogd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je converge </a:t>
            </a:r>
            <a:r>
              <a:rPr lang="en-US" baseline="0" dirty="0" err="1" smtClean="0"/>
              <a:t>uitvoert</a:t>
            </a:r>
            <a:endParaRPr lang="en-US" baseline="0" dirty="0" smtClean="0"/>
          </a:p>
          <a:p>
            <a:r>
              <a:rPr lang="en-US" baseline="0" dirty="0" smtClean="0"/>
              <a:t>Converge: </a:t>
            </a:r>
            <a:r>
              <a:rPr lang="en-US" baseline="0" dirty="0" err="1" smtClean="0"/>
              <a:t>Voer</a:t>
            </a:r>
            <a:r>
              <a:rPr lang="en-US" baseline="0" dirty="0" smtClean="0"/>
              <a:t> het playbook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op de instance</a:t>
            </a:r>
          </a:p>
          <a:p>
            <a:r>
              <a:rPr lang="en-US" baseline="0" dirty="0" err="1" smtClean="0"/>
              <a:t>Idempotence</a:t>
            </a:r>
            <a:r>
              <a:rPr lang="en-US" baseline="0" dirty="0" smtClean="0"/>
              <a:t>: Check of je </a:t>
            </a:r>
            <a:r>
              <a:rPr lang="en-US" baseline="0" dirty="0" err="1" smtClean="0"/>
              <a:t>hetzelfde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resultaat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het playbook </a:t>
            </a:r>
            <a:r>
              <a:rPr lang="en-US" baseline="0" dirty="0" err="1" smtClean="0"/>
              <a:t>nogmaals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draait</a:t>
            </a:r>
            <a:endParaRPr lang="en-US" baseline="0" dirty="0" smtClean="0"/>
          </a:p>
          <a:p>
            <a:r>
              <a:rPr lang="en-US" baseline="0" dirty="0" err="1" smtClean="0"/>
              <a:t>Side_effect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Voeg</a:t>
            </a:r>
            <a:r>
              <a:rPr lang="en-US" baseline="0" dirty="0" smtClean="0"/>
              <a:t> extra </a:t>
            </a:r>
            <a:r>
              <a:rPr lang="en-US" baseline="0" dirty="0" err="1" smtClean="0"/>
              <a:t>stappen</a:t>
            </a:r>
            <a:r>
              <a:rPr lang="en-US" baseline="0" dirty="0" smtClean="0"/>
              <a:t> toe op failures of failovers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checken</a:t>
            </a:r>
            <a:endParaRPr lang="en-US" baseline="0" dirty="0" smtClean="0"/>
          </a:p>
          <a:p>
            <a:r>
              <a:rPr lang="en-US" baseline="0" dirty="0" smtClean="0"/>
              <a:t>Verify: UNIT TESTS.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waar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allemaal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draait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de tests </a:t>
            </a:r>
            <a:r>
              <a:rPr lang="en-US" baseline="0" dirty="0" err="1" smtClean="0"/>
              <a:t>geslaagd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Luistert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wat op 443? Is de service enabled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gestart</a:t>
            </a:r>
            <a:r>
              <a:rPr lang="en-US" baseline="0" dirty="0" smtClean="0"/>
              <a:t>? </a:t>
            </a:r>
          </a:p>
          <a:p>
            <a:r>
              <a:rPr lang="en-US" baseline="0" dirty="0" smtClean="0"/>
              <a:t>Cleanup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destroy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830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Technologien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alphabet</a:t>
            </a:r>
          </a:p>
          <a:p>
            <a:endParaRPr lang="en-US" dirty="0" smtClean="0"/>
          </a:p>
          <a:p>
            <a:r>
              <a:rPr lang="en-US" dirty="0" smtClean="0"/>
              <a:t>In de </a:t>
            </a:r>
            <a:r>
              <a:rPr lang="en-US" dirty="0" err="1" smtClean="0"/>
              <a:t>bovenste</a:t>
            </a:r>
            <a:r>
              <a:rPr lang="en-US" dirty="0" smtClean="0"/>
              <a:t> </a:t>
            </a:r>
            <a:r>
              <a:rPr lang="en-US" dirty="0" err="1" smtClean="0"/>
              <a:t>rij</a:t>
            </a:r>
            <a:r>
              <a:rPr lang="en-US" dirty="0" smtClean="0"/>
              <a:t> Delivery pipeline, </a:t>
            </a:r>
            <a:r>
              <a:rPr lang="en-US" dirty="0" err="1" smtClean="0"/>
              <a:t>vnl</a:t>
            </a:r>
            <a:r>
              <a:rPr lang="en-US" dirty="0" smtClean="0"/>
              <a:t> </a:t>
            </a:r>
            <a:r>
              <a:rPr lang="en-US" dirty="0" err="1" smtClean="0"/>
              <a:t>bedoeld</a:t>
            </a:r>
            <a:r>
              <a:rPr lang="en-US" baseline="0" dirty="0" smtClean="0"/>
              <a:t> om het </a:t>
            </a:r>
            <a:r>
              <a:rPr lang="en-US" baseline="0" dirty="0" err="1" smtClean="0"/>
              <a:t>OpenShift</a:t>
            </a:r>
            <a:r>
              <a:rPr lang="en-US" baseline="0" dirty="0" smtClean="0"/>
              <a:t> platform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bedienen</a:t>
            </a:r>
            <a:endParaRPr lang="en-US" baseline="0" dirty="0" smtClean="0"/>
          </a:p>
          <a:p>
            <a:r>
              <a:rPr lang="en-US" baseline="0" dirty="0" smtClean="0"/>
              <a:t>In de </a:t>
            </a:r>
            <a:r>
              <a:rPr lang="en-US" baseline="0" dirty="0" err="1" smtClean="0"/>
              <a:t>middelste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Atlassian</a:t>
            </a:r>
            <a:r>
              <a:rPr lang="en-US" baseline="0" dirty="0" smtClean="0"/>
              <a:t> stack met Jira </a:t>
            </a:r>
            <a:r>
              <a:rPr lang="en-US" baseline="0" dirty="0" err="1" smtClean="0"/>
              <a:t>bitbucket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Confluence</a:t>
            </a:r>
          </a:p>
          <a:p>
            <a:r>
              <a:rPr lang="en-US" baseline="0" dirty="0" smtClean="0"/>
              <a:t>In de </a:t>
            </a:r>
            <a:r>
              <a:rPr lang="en-US" baseline="0" dirty="0" err="1" smtClean="0"/>
              <a:t>onderste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rij</a:t>
            </a:r>
            <a:r>
              <a:rPr lang="en-US" baseline="0" dirty="0" smtClean="0"/>
              <a:t> Monitoring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logging met </a:t>
            </a:r>
            <a:r>
              <a:rPr lang="en-US" baseline="0" dirty="0" err="1" smtClean="0"/>
              <a:t>Grafana</a:t>
            </a:r>
            <a:r>
              <a:rPr lang="en-US" baseline="0" dirty="0" smtClean="0"/>
              <a:t> Prom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Elastic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903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Toen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Alphabet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kwam</a:t>
            </a:r>
            <a:r>
              <a:rPr lang="en-US" dirty="0" smtClean="0"/>
              <a:t> met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specialisatie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gevraagd</a:t>
            </a:r>
            <a:r>
              <a:rPr lang="en-US" baseline="0" dirty="0" smtClean="0"/>
              <a:t> of die </a:t>
            </a:r>
            <a:r>
              <a:rPr lang="en-US" baseline="0" dirty="0" err="1" smtClean="0"/>
              <a:t>monoliet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opgeknipt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Ik</a:t>
            </a:r>
            <a:r>
              <a:rPr lang="en-US" baseline="0" dirty="0" smtClean="0"/>
              <a:t> zag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direct het nut </a:t>
            </a:r>
            <a:r>
              <a:rPr lang="en-US" baseline="0" dirty="0" err="1" smtClean="0"/>
              <a:t>ervan</a:t>
            </a:r>
            <a:r>
              <a:rPr lang="en-US" baseline="0" dirty="0" smtClean="0"/>
              <a:t> in.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duidelijk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dagelijks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onderhoud</a:t>
            </a:r>
            <a:r>
              <a:rPr lang="en-US" baseline="0" dirty="0" smtClean="0"/>
              <a:t> op de </a:t>
            </a:r>
            <a:r>
              <a:rPr lang="en-US" baseline="0" dirty="0" err="1" smtClean="0"/>
              <a:t>monoliet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0662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2286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Toen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Alphabet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kwam</a:t>
            </a:r>
            <a:r>
              <a:rPr lang="en-US" dirty="0" smtClean="0"/>
              <a:t> met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specialisatie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Ansible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gevraagd</a:t>
            </a:r>
            <a:r>
              <a:rPr lang="en-US" baseline="0" dirty="0" smtClean="0"/>
              <a:t> of die </a:t>
            </a:r>
            <a:r>
              <a:rPr lang="en-US" baseline="0" dirty="0" err="1" smtClean="0"/>
              <a:t>monoliet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opgeknipt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Ik</a:t>
            </a:r>
            <a:r>
              <a:rPr lang="en-US" baseline="0" dirty="0" smtClean="0"/>
              <a:t> zag </a:t>
            </a:r>
            <a:r>
              <a:rPr lang="en-US" baseline="0" dirty="0" err="1" smtClean="0"/>
              <a:t>niet</a:t>
            </a:r>
            <a:r>
              <a:rPr lang="en-US" baseline="0" dirty="0" smtClean="0"/>
              <a:t> direct het nut </a:t>
            </a:r>
            <a:r>
              <a:rPr lang="en-US" baseline="0" dirty="0" err="1" smtClean="0"/>
              <a:t>ervan</a:t>
            </a:r>
            <a:r>
              <a:rPr lang="en-US" baseline="0" dirty="0" smtClean="0"/>
              <a:t> in. </a:t>
            </a:r>
            <a:r>
              <a:rPr lang="en-US" baseline="0" dirty="0" err="1" smtClean="0"/>
              <a:t>Dit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wordt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duidelijk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dagelijks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onderhoud</a:t>
            </a:r>
            <a:r>
              <a:rPr lang="en-US" baseline="0" dirty="0" smtClean="0"/>
              <a:t> op de </a:t>
            </a:r>
            <a:r>
              <a:rPr lang="en-US" baseline="0" dirty="0" err="1" smtClean="0"/>
              <a:t>monoliet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doen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8523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is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.</a:t>
            </a:r>
            <a:r>
              <a:rPr lang="en-US" baseline="0" dirty="0" smtClean="0"/>
              <a:t> Om even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8206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Hier</a:t>
            </a:r>
            <a:r>
              <a:rPr lang="en-US" dirty="0" smtClean="0"/>
              <a:t> het </a:t>
            </a:r>
            <a:r>
              <a:rPr lang="en-US" dirty="0" err="1" smtClean="0"/>
              <a:t>voorbeeld</a:t>
            </a:r>
            <a:r>
              <a:rPr lang="en-US" dirty="0" smtClean="0"/>
              <a:t> van 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requirements.yml</a:t>
            </a:r>
            <a:r>
              <a:rPr lang="en-US" baseline="0" dirty="0" smtClean="0"/>
              <a:t> die je </a:t>
            </a:r>
            <a:r>
              <a:rPr lang="en-US" baseline="0" dirty="0" err="1" smtClean="0"/>
              <a:t>toevoegd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</a:t>
            </a:r>
            <a:r>
              <a:rPr lang="en-US" baseline="0" dirty="0" smtClean="0"/>
              <a:t> het project. Je </a:t>
            </a:r>
            <a:r>
              <a:rPr lang="en-US" baseline="0" dirty="0" err="1" smtClean="0"/>
              <a:t>geeft</a:t>
            </a:r>
            <a:r>
              <a:rPr lang="en-US" baseline="0" dirty="0" smtClean="0"/>
              <a:t> de source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de source control management op. Met version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eventueel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branch of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tag </a:t>
            </a:r>
            <a:r>
              <a:rPr lang="en-US" baseline="0" dirty="0" err="1" smtClean="0"/>
              <a:t>opgeven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6170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Daarna</a:t>
            </a:r>
            <a:r>
              <a:rPr lang="en-US" dirty="0" smtClean="0"/>
              <a:t> was het </a:t>
            </a:r>
            <a:r>
              <a:rPr lang="en-US" dirty="0" err="1" smtClean="0"/>
              <a:t>zaak</a:t>
            </a:r>
            <a:r>
              <a:rPr lang="en-US" dirty="0" smtClean="0"/>
              <a:t> om </a:t>
            </a:r>
            <a:r>
              <a:rPr lang="en-US" dirty="0" err="1" smtClean="0"/>
              <a:t>ook</a:t>
            </a:r>
            <a:r>
              <a:rPr lang="en-US" dirty="0" smtClean="0"/>
              <a:t> Jenkins via </a:t>
            </a:r>
            <a:r>
              <a:rPr lang="en-US" dirty="0" err="1" smtClean="0"/>
              <a:t>Ansible</a:t>
            </a:r>
            <a:r>
              <a:rPr lang="en-US" dirty="0" smtClean="0"/>
              <a:t>-galaxy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werken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Extra stage </a:t>
            </a:r>
            <a:r>
              <a:rPr lang="en-US" baseline="0" dirty="0" err="1" smtClean="0"/>
              <a:t>komen</a:t>
            </a:r>
            <a:r>
              <a:rPr lang="en-US" baseline="0" dirty="0" smtClean="0"/>
              <a:t> om de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op </a:t>
            </a:r>
            <a:r>
              <a:rPr lang="en-US" baseline="0" dirty="0" err="1" smtClean="0"/>
              <a:t>Jenkinsslave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checken</a:t>
            </a:r>
            <a:r>
              <a:rPr lang="nl-NL" baseline="0" dirty="0" smtClean="0"/>
              <a:t> via </a:t>
            </a:r>
            <a:r>
              <a:rPr lang="nl-NL" baseline="0" dirty="0" err="1" smtClean="0"/>
              <a:t>Ansible-galaxy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05563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Alphabet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financiele</a:t>
            </a:r>
            <a:r>
              <a:rPr lang="en-US" baseline="0" dirty="0" smtClean="0"/>
              <a:t> installing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heeft</a:t>
            </a:r>
            <a:r>
              <a:rPr lang="en-US" baseline="0" dirty="0" smtClean="0"/>
              <a:t> de status van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bank</a:t>
            </a:r>
          </a:p>
          <a:p>
            <a:r>
              <a:rPr lang="en-US" baseline="0" dirty="0" err="1" smtClean="0"/>
              <a:t>Strenge</a:t>
            </a:r>
            <a:r>
              <a:rPr lang="en-US" baseline="0" dirty="0" smtClean="0"/>
              <a:t> audits.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 heel het </a:t>
            </a:r>
            <a:r>
              <a:rPr lang="en-US" baseline="0" dirty="0" err="1" smtClean="0"/>
              <a:t>landschap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vanuit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programma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gevraagd</a:t>
            </a:r>
            <a:r>
              <a:rPr lang="en-US" baseline="0" dirty="0" smtClean="0"/>
              <a:t> om tests toe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voegen</a:t>
            </a:r>
            <a:r>
              <a:rPr lang="en-US" baseline="0" dirty="0" smtClean="0"/>
              <a:t> in de code, </a:t>
            </a:r>
            <a:r>
              <a:rPr lang="en-US" baseline="0" dirty="0" err="1" smtClean="0"/>
              <a:t>dus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Ansible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78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Ideaal</a:t>
            </a:r>
            <a:r>
              <a:rPr lang="en-US" baseline="0" dirty="0" smtClean="0"/>
              <a:t> om </a:t>
            </a:r>
            <a:r>
              <a:rPr lang="en-US" baseline="0" dirty="0" err="1" smtClean="0"/>
              <a:t>vanaf</a:t>
            </a:r>
            <a:r>
              <a:rPr lang="en-US" baseline="0" dirty="0" smtClean="0"/>
              <a:t> scratch </a:t>
            </a:r>
            <a:r>
              <a:rPr lang="en-US" baseline="0" dirty="0" err="1" smtClean="0"/>
              <a:t>rollen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mee</a:t>
            </a:r>
            <a:r>
              <a:rPr lang="en-US" baseline="0" dirty="0" smtClean="0"/>
              <a:t> op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bouwen</a:t>
            </a:r>
            <a:endParaRPr lang="en-US" baseline="0" dirty="0" smtClean="0"/>
          </a:p>
          <a:p>
            <a:r>
              <a:rPr lang="en-US" baseline="0" dirty="0" smtClean="0"/>
              <a:t>Je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heel </a:t>
            </a:r>
            <a:r>
              <a:rPr lang="en-US" baseline="0" dirty="0" err="1" smtClean="0"/>
              <a:t>mooi</a:t>
            </a:r>
            <a:r>
              <a:rPr lang="en-US" baseline="0" dirty="0" smtClean="0"/>
              <a:t> je playbook </a:t>
            </a:r>
            <a:r>
              <a:rPr lang="en-US" baseline="0" dirty="0" err="1" smtClean="0"/>
              <a:t>aanpassen</a:t>
            </a:r>
            <a:r>
              <a:rPr lang="en-US" baseline="0" dirty="0" smtClean="0"/>
              <a:t>, molecule </a:t>
            </a:r>
            <a:r>
              <a:rPr lang="en-US" baseline="0" dirty="0" err="1" smtClean="0"/>
              <a:t>draaien</a:t>
            </a:r>
            <a:r>
              <a:rPr lang="en-US" baseline="0" dirty="0" smtClean="0"/>
              <a:t>(converge), playbook </a:t>
            </a:r>
            <a:r>
              <a:rPr lang="en-US" baseline="0" dirty="0" err="1" smtClean="0"/>
              <a:t>weer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aanpassen</a:t>
            </a:r>
            <a:r>
              <a:rPr lang="en-US" baseline="0" dirty="0" smtClean="0"/>
              <a:t>, molecule </a:t>
            </a:r>
            <a:r>
              <a:rPr lang="en-US" baseline="0" dirty="0" err="1" smtClean="0"/>
              <a:t>draaien</a:t>
            </a:r>
            <a:r>
              <a:rPr lang="en-US" baseline="0" dirty="0" smtClean="0"/>
              <a:t>(converge). </a:t>
            </a:r>
            <a:r>
              <a:rPr lang="en-US" baseline="0" dirty="0" err="1" smtClean="0"/>
              <a:t>Als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goed</a:t>
            </a:r>
            <a:r>
              <a:rPr lang="en-US" baseline="0" dirty="0" smtClean="0"/>
              <a:t> is pas </a:t>
            </a:r>
            <a:r>
              <a:rPr lang="en-US" baseline="0" dirty="0" err="1" smtClean="0"/>
              <a:t>git</a:t>
            </a:r>
            <a:r>
              <a:rPr lang="en-US" baseline="0" dirty="0" smtClean="0"/>
              <a:t> commit. </a:t>
            </a:r>
            <a:r>
              <a:rPr lang="en-US" baseline="0" dirty="0" err="1" smtClean="0"/>
              <a:t>Weinig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vervuiling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Reverse Engineered later molecule </a:t>
            </a:r>
            <a:r>
              <a:rPr lang="en-US" baseline="0" dirty="0" err="1" smtClean="0"/>
              <a:t>toevoegen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lasting </a:t>
            </a:r>
            <a:r>
              <a:rPr lang="en-US" baseline="0" dirty="0" err="1" smtClean="0"/>
              <a:t>zijn</a:t>
            </a:r>
            <a:endParaRPr lang="en-US" baseline="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67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dia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5">
            <a:extLst>
              <a:ext uri="{FF2B5EF4-FFF2-40B4-BE49-F238E27FC236}">
                <a16:creationId xmlns="" xmlns:a16="http://schemas.microsoft.com/office/drawing/2014/main" id="{73C2723B-2973-49C4-9098-EC1F5CE590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62341" y="3843649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2800" b="1" normalizeH="0" dirty="0"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Subtitel van de presentatie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="" xmlns:a16="http://schemas.microsoft.com/office/drawing/2014/main" id="{4CAE8A6D-40BD-440F-A194-27ACBA411C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2341" y="2596838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3200" b="1" cap="all" normalizeH="0" baseline="0" dirty="0"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Titel van de presentatie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896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leen kop -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86C00986-C3AC-4145-AA22-4F06723C7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6" name="Groep 5">
            <a:extLst>
              <a:ext uri="{FF2B5EF4-FFF2-40B4-BE49-F238E27FC236}">
                <a16:creationId xmlns="" xmlns:a16="http://schemas.microsoft.com/office/drawing/2014/main" id="{00E1DF4B-D4FC-4750-A647-777967489E80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="" xmlns:a16="http://schemas.microsoft.com/office/drawing/2014/main" id="{75375A9E-BBD5-4AC6-9FFC-461F2162FE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8" name="Groep 7">
              <a:extLst>
                <a:ext uri="{FF2B5EF4-FFF2-40B4-BE49-F238E27FC236}">
                  <a16:creationId xmlns="" xmlns:a16="http://schemas.microsoft.com/office/drawing/2014/main" id="{01DD38A7-4826-429F-8B6B-F71DB44A1BC8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9" name="Vrije vorm: vorm 8">
                <a:extLst>
                  <a:ext uri="{FF2B5EF4-FFF2-40B4-BE49-F238E27FC236}">
                    <a16:creationId xmlns="" xmlns:a16="http://schemas.microsoft.com/office/drawing/2014/main" id="{417296C1-A657-4F82-8F6C-B31A6C06B2E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Vrije vorm: vorm 9">
                <a:extLst>
                  <a:ext uri="{FF2B5EF4-FFF2-40B4-BE49-F238E27FC236}">
                    <a16:creationId xmlns="" xmlns:a16="http://schemas.microsoft.com/office/drawing/2014/main" id="{6A42D90D-6F3C-4AD9-805F-10A955299463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9C54E27B-8246-4833-B0E7-5AAB1F7155F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CEF3112C-117C-4B68-A8BB-FEA15EBB42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61D723BB-BDF7-4578-BB4C-A90B7A01D644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65507912-69FC-4D74-B1AE-B2E8D45E1409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69934650-08CD-4814-A8DA-BBDA12C13217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498258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leeg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="" xmlns:a16="http://schemas.microsoft.com/office/drawing/2014/main" id="{DF03A650-FD17-4895-B617-69F85903B566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0" name="Rechthoek: afgeronde hoeken 9">
              <a:extLst>
                <a:ext uri="{FF2B5EF4-FFF2-40B4-BE49-F238E27FC236}">
                  <a16:creationId xmlns="" xmlns:a16="http://schemas.microsoft.com/office/drawing/2014/main" id="{CD8BC1A2-9B07-42B7-8467-26CAA0E4A7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1" name="Groep 10">
              <a:extLst>
                <a:ext uri="{FF2B5EF4-FFF2-40B4-BE49-F238E27FC236}">
                  <a16:creationId xmlns="" xmlns:a16="http://schemas.microsoft.com/office/drawing/2014/main" id="{50E1D088-5C5F-474B-86FD-A37A7042A551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2" name="Vrije vorm: vorm 11">
                <a:extLst>
                  <a:ext uri="{FF2B5EF4-FFF2-40B4-BE49-F238E27FC236}">
                    <a16:creationId xmlns="" xmlns:a16="http://schemas.microsoft.com/office/drawing/2014/main" id="{C449A345-0095-4DCB-B1B1-589956FD05F1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Vrije vorm: vorm 12">
                <a:extLst>
                  <a:ext uri="{FF2B5EF4-FFF2-40B4-BE49-F238E27FC236}">
                    <a16:creationId xmlns="" xmlns:a16="http://schemas.microsoft.com/office/drawing/2014/main" id="{BF21389B-6708-4653-BF03-10D8A516F77D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8" name="Groep 7">
            <a:extLst>
              <a:ext uri="{FF2B5EF4-FFF2-40B4-BE49-F238E27FC236}">
                <a16:creationId xmlns="" xmlns:a16="http://schemas.microsoft.com/office/drawing/2014/main" id="{DA171ADF-22B8-4AD4-808E-AC92597A6E7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4" name="Rechthoek: afgeronde hoeken 13">
              <a:extLst>
                <a:ext uri="{FF2B5EF4-FFF2-40B4-BE49-F238E27FC236}">
                  <a16:creationId xmlns="" xmlns:a16="http://schemas.microsoft.com/office/drawing/2014/main" id="{517402D4-A7F4-491A-A6CA-52A67BEAD5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="" xmlns:a16="http://schemas.microsoft.com/office/drawing/2014/main" id="{3BBCFE86-CFAD-4EF7-B886-0021F13D7259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6" name="Vrije vorm: vorm 15">
                <a:extLst>
                  <a:ext uri="{FF2B5EF4-FFF2-40B4-BE49-F238E27FC236}">
                    <a16:creationId xmlns="" xmlns:a16="http://schemas.microsoft.com/office/drawing/2014/main" id="{5AD19F27-CF34-49C5-A88D-B5758F05FD41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" name="Vrije vorm: vorm 16">
                <a:extLst>
                  <a:ext uri="{FF2B5EF4-FFF2-40B4-BE49-F238E27FC236}">
                    <a16:creationId xmlns="" xmlns:a16="http://schemas.microsoft.com/office/drawing/2014/main" id="{6813136E-EFC5-43DE-9B6A-F226BFBEAC1F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341235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g - zwar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4414A67F-E0CD-4EAD-86F3-56E3ECB4E31E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7B0196D5-8AF8-4208-9F0F-9019458747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E9BDEA1C-F5C7-4FE3-8105-77633D4B3045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69DF3C18-F49D-474A-9C43-38917F40F066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232F5A65-02F8-4950-9855-BE0D00F66A60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8AB53196-D909-429B-A190-201BC5ADA0A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="" xmlns:a16="http://schemas.microsoft.com/office/drawing/2014/main" id="{279E5457-A6DA-4202-A76C-5FC9E6C035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="" xmlns:a16="http://schemas.microsoft.com/office/drawing/2014/main" id="{DF70372F-974B-4179-AE87-0A2778ADBFD1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8" name="Vrije vorm: vorm 17">
                <a:extLst>
                  <a:ext uri="{FF2B5EF4-FFF2-40B4-BE49-F238E27FC236}">
                    <a16:creationId xmlns="" xmlns:a16="http://schemas.microsoft.com/office/drawing/2014/main" id="{2C36495F-BD7B-47EC-A46A-3F08D7F84FAE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E1486D2B-A267-4413-A400-5E25E736293D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0837999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g -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="" xmlns:a16="http://schemas.microsoft.com/office/drawing/2014/main" id="{00E1DF4B-D4FC-4750-A647-777967489E80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="" xmlns:a16="http://schemas.microsoft.com/office/drawing/2014/main" id="{75375A9E-BBD5-4AC6-9FFC-461F2162FE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8" name="Groep 7">
              <a:extLst>
                <a:ext uri="{FF2B5EF4-FFF2-40B4-BE49-F238E27FC236}">
                  <a16:creationId xmlns="" xmlns:a16="http://schemas.microsoft.com/office/drawing/2014/main" id="{01DD38A7-4826-429F-8B6B-F71DB44A1BC8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9" name="Vrije vorm: vorm 8">
                <a:extLst>
                  <a:ext uri="{FF2B5EF4-FFF2-40B4-BE49-F238E27FC236}">
                    <a16:creationId xmlns="" xmlns:a16="http://schemas.microsoft.com/office/drawing/2014/main" id="{417296C1-A657-4F82-8F6C-B31A6C06B2E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Vrije vorm: vorm 9">
                <a:extLst>
                  <a:ext uri="{FF2B5EF4-FFF2-40B4-BE49-F238E27FC236}">
                    <a16:creationId xmlns="" xmlns:a16="http://schemas.microsoft.com/office/drawing/2014/main" id="{6A42D90D-6F3C-4AD9-805F-10A955299463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71312182-499C-4D15-ACDE-CAB0F03926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874BC97B-DBFB-430A-9348-1A2438C454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FC07BB76-DCA2-4119-8BD7-49B570A322DD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EA516E9D-7066-4A77-94CF-4F67B30895F5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ABFD576A-8407-46AB-A5D8-AF95B07A66A1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132235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ve foto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="" xmlns:a16="http://schemas.microsoft.com/office/drawing/2014/main" id="{E50A0961-C482-4C54-8455-0CE0976154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-1"/>
            <a:ext cx="6095998" cy="68580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l-NL" dirty="0"/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>
              <a:defRPr lang="nl-NL" cap="none" baseline="0" dirty="0">
                <a:solidFill>
                  <a:schemeClr val="tx1"/>
                </a:solidFill>
              </a:defRPr>
            </a:lvl2pPr>
            <a:lvl3pPr>
              <a:defRPr lang="nl-NL" cap="none" baseline="0" dirty="0">
                <a:solidFill>
                  <a:schemeClr val="tx1"/>
                </a:solidFill>
              </a:defRPr>
            </a:lvl3pPr>
            <a:lvl4pPr>
              <a:defRPr lang="nl-NL" cap="none" baseline="0" dirty="0">
                <a:solidFill>
                  <a:schemeClr val="tx1"/>
                </a:solidFill>
              </a:defRPr>
            </a:lvl4pPr>
            <a:lvl5pPr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37299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t - roo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>
              <a:defRPr lang="nl-NL" cap="none" baseline="0" dirty="0">
                <a:solidFill>
                  <a:schemeClr val="tx1"/>
                </a:solidFill>
              </a:defRPr>
            </a:lvl2pPr>
            <a:lvl3pPr>
              <a:defRPr lang="nl-NL" cap="none" baseline="0" dirty="0">
                <a:solidFill>
                  <a:schemeClr val="tx1"/>
                </a:solidFill>
              </a:defRPr>
            </a:lvl3pPr>
            <a:lvl4pPr>
              <a:defRPr lang="nl-NL" cap="none" baseline="0" dirty="0">
                <a:solidFill>
                  <a:schemeClr val="tx1"/>
                </a:solidFill>
              </a:defRPr>
            </a:lvl4pPr>
            <a:lvl5pPr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="" xmlns:a16="http://schemas.microsoft.com/office/drawing/2014/main" id="{A733F0E8-400E-4E4B-B0B2-6A917C989310}"/>
              </a:ext>
            </a:extLst>
          </p:cNvPr>
          <p:cNvSpPr/>
          <p:nvPr/>
        </p:nvSpPr>
        <p:spPr>
          <a:xfrm>
            <a:off x="6096000" y="0"/>
            <a:ext cx="6095999" cy="6857999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6" name="Groep 15">
            <a:extLst>
              <a:ext uri="{FF2B5EF4-FFF2-40B4-BE49-F238E27FC236}">
                <a16:creationId xmlns="" xmlns:a16="http://schemas.microsoft.com/office/drawing/2014/main" id="{82C9BFC9-87BE-4D87-87A5-A418D5BCEC59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7" name="Rechthoek: afgeronde hoeken 16">
              <a:extLst>
                <a:ext uri="{FF2B5EF4-FFF2-40B4-BE49-F238E27FC236}">
                  <a16:creationId xmlns="" xmlns:a16="http://schemas.microsoft.com/office/drawing/2014/main" id="{7D5E6261-76D1-43C2-A7B2-867ED75383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8" name="Groep 17">
              <a:extLst>
                <a:ext uri="{FF2B5EF4-FFF2-40B4-BE49-F238E27FC236}">
                  <a16:creationId xmlns="" xmlns:a16="http://schemas.microsoft.com/office/drawing/2014/main" id="{ABDE42C8-1427-47EC-920A-7347656D929F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FAABBBDB-CF67-4483-AB5B-267A0666F61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Vrije vorm: vorm 20">
                <a:extLst>
                  <a:ext uri="{FF2B5EF4-FFF2-40B4-BE49-F238E27FC236}">
                    <a16:creationId xmlns="" xmlns:a16="http://schemas.microsoft.com/office/drawing/2014/main" id="{8AE95E13-7C6B-476D-8861-69E5E5E8AE95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2" name="Tijdelijke aanduiding voor inhoud 2">
            <a:extLst>
              <a:ext uri="{FF2B5EF4-FFF2-40B4-BE49-F238E27FC236}">
                <a16:creationId xmlns="" xmlns:a16="http://schemas.microsoft.com/office/drawing/2014/main" id="{D0F0926D-6BC7-45D0-8BEA-D13450D0A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10338" y="1371600"/>
            <a:ext cx="4757662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8775">
              <a:buSzPct val="100000"/>
              <a:buFontTx/>
              <a:buBlip>
                <a:blip r:embed="rId3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 defTabSz="306388">
              <a:tabLst/>
              <a:defRPr lang="nl-NL" cap="none" baseline="0" dirty="0">
                <a:solidFill>
                  <a:schemeClr val="bg1"/>
                </a:solidFill>
              </a:defRPr>
            </a:lvl2pPr>
            <a:lvl3pPr defTabSz="306388">
              <a:tabLst/>
              <a:defRPr lang="nl-NL" cap="none" baseline="0" dirty="0">
                <a:solidFill>
                  <a:schemeClr val="bg1"/>
                </a:solidFill>
              </a:defRPr>
            </a:lvl3pPr>
            <a:lvl4pPr defTabSz="306388">
              <a:tabLst/>
              <a:defRPr lang="nl-NL" cap="none" baseline="0" dirty="0">
                <a:solidFill>
                  <a:schemeClr val="bg1"/>
                </a:solidFill>
              </a:defRPr>
            </a:lvl4pPr>
            <a:lvl5pPr defTabSz="306388">
              <a:tabLst/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="" xmlns:a16="http://schemas.microsoft.com/office/drawing/2014/main" id="{D4833977-5D61-4B64-89C6-130E69794441}"/>
              </a:ext>
            </a:extLst>
          </p:cNvPr>
          <p:cNvSpPr/>
          <p:nvPr userDrawn="1"/>
        </p:nvSpPr>
        <p:spPr>
          <a:xfrm>
            <a:off x="6096000" y="0"/>
            <a:ext cx="6095999" cy="6857999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3" name="Groep 12">
            <a:extLst>
              <a:ext uri="{FF2B5EF4-FFF2-40B4-BE49-F238E27FC236}">
                <a16:creationId xmlns="" xmlns:a16="http://schemas.microsoft.com/office/drawing/2014/main" id="{D1E7F211-20B2-4A94-8D0B-FE4F5A2AEDA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4" name="Rechthoek: afgeronde hoeken 13">
              <a:extLst>
                <a:ext uri="{FF2B5EF4-FFF2-40B4-BE49-F238E27FC236}">
                  <a16:creationId xmlns="" xmlns:a16="http://schemas.microsoft.com/office/drawing/2014/main" id="{444551A4-6283-4C41-9987-B3B685A30A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="" xmlns:a16="http://schemas.microsoft.com/office/drawing/2014/main" id="{7D14072B-9A22-4F33-B486-6007FBFDCDEB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23" name="Vrije vorm: vorm 22">
                <a:extLst>
                  <a:ext uri="{FF2B5EF4-FFF2-40B4-BE49-F238E27FC236}">
                    <a16:creationId xmlns="" xmlns:a16="http://schemas.microsoft.com/office/drawing/2014/main" id="{A4B6CCC8-F337-4388-B2B8-46F96B7FD528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Vrije vorm: vorm 23">
                <a:extLst>
                  <a:ext uri="{FF2B5EF4-FFF2-40B4-BE49-F238E27FC236}">
                    <a16:creationId xmlns="" xmlns:a16="http://schemas.microsoft.com/office/drawing/2014/main" id="{C2F42E11-85EC-4394-97C6-ADCFA18782FF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265051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t - zw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>
              <a:defRPr lang="nl-NL" cap="none" baseline="0" dirty="0">
                <a:solidFill>
                  <a:schemeClr val="tx1"/>
                </a:solidFill>
              </a:defRPr>
            </a:lvl2pPr>
            <a:lvl3pPr>
              <a:defRPr lang="nl-NL" cap="none" baseline="0" dirty="0">
                <a:solidFill>
                  <a:schemeClr val="tx1"/>
                </a:solidFill>
              </a:defRPr>
            </a:lvl3pPr>
            <a:lvl4pPr>
              <a:defRPr lang="nl-NL" cap="none" baseline="0" dirty="0">
                <a:solidFill>
                  <a:schemeClr val="tx1"/>
                </a:solidFill>
              </a:defRPr>
            </a:lvl4pPr>
            <a:lvl5pPr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="" xmlns:a16="http://schemas.microsoft.com/office/drawing/2014/main" id="{A733F0E8-400E-4E4B-B0B2-6A917C989310}"/>
              </a:ext>
            </a:extLst>
          </p:cNvPr>
          <p:cNvSpPr/>
          <p:nvPr/>
        </p:nvSpPr>
        <p:spPr>
          <a:xfrm>
            <a:off x="6096000" y="0"/>
            <a:ext cx="6095999" cy="685799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="" xmlns:a16="http://schemas.microsoft.com/office/drawing/2014/main" id="{D0F0926D-6BC7-45D0-8BEA-D13450D0A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10338" y="1371600"/>
            <a:ext cx="4757662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8775">
              <a:buSzPct val="100000"/>
              <a:buFontTx/>
              <a:buBlip>
                <a:blip r:embed="rId3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 defTabSz="306388">
              <a:tabLst/>
              <a:defRPr lang="nl-NL" cap="none" baseline="0" dirty="0">
                <a:solidFill>
                  <a:schemeClr val="bg1"/>
                </a:solidFill>
              </a:defRPr>
            </a:lvl2pPr>
            <a:lvl3pPr defTabSz="306388">
              <a:tabLst/>
              <a:defRPr lang="nl-NL" cap="none" baseline="0" dirty="0">
                <a:solidFill>
                  <a:schemeClr val="bg1"/>
                </a:solidFill>
              </a:defRPr>
            </a:lvl3pPr>
            <a:lvl4pPr defTabSz="306388">
              <a:tabLst/>
              <a:defRPr lang="nl-NL" cap="none" baseline="0" dirty="0">
                <a:solidFill>
                  <a:schemeClr val="bg1"/>
                </a:solidFill>
              </a:defRPr>
            </a:lvl4pPr>
            <a:lvl5pPr defTabSz="306388">
              <a:tabLst/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grpSp>
        <p:nvGrpSpPr>
          <p:cNvPr id="24" name="Groep 23">
            <a:extLst>
              <a:ext uri="{FF2B5EF4-FFF2-40B4-BE49-F238E27FC236}">
                <a16:creationId xmlns="" xmlns:a16="http://schemas.microsoft.com/office/drawing/2014/main" id="{0783663D-5842-4753-96F7-9940CF022266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25" name="Rechthoek: afgeronde hoeken 24">
              <a:extLst>
                <a:ext uri="{FF2B5EF4-FFF2-40B4-BE49-F238E27FC236}">
                  <a16:creationId xmlns="" xmlns:a16="http://schemas.microsoft.com/office/drawing/2014/main" id="{2D025C51-4836-464E-B7A9-3D63419CC0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26" name="Groep 25">
              <a:extLst>
                <a:ext uri="{FF2B5EF4-FFF2-40B4-BE49-F238E27FC236}">
                  <a16:creationId xmlns="" xmlns:a16="http://schemas.microsoft.com/office/drawing/2014/main" id="{44E8C3D4-055B-4402-AB95-608684ECE324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27" name="Vrije vorm: vorm 26">
                <a:extLst>
                  <a:ext uri="{FF2B5EF4-FFF2-40B4-BE49-F238E27FC236}">
                    <a16:creationId xmlns="" xmlns:a16="http://schemas.microsoft.com/office/drawing/2014/main" id="{777722C2-8809-4FA9-B406-D3D4123E5DCD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8" name="Vrije vorm: vorm 27">
                <a:extLst>
                  <a:ext uri="{FF2B5EF4-FFF2-40B4-BE49-F238E27FC236}">
                    <a16:creationId xmlns="" xmlns:a16="http://schemas.microsoft.com/office/drawing/2014/main" id="{C00501ED-D71A-49CD-B70B-57FBA34216EF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2" name="Rechthoek 11">
            <a:extLst>
              <a:ext uri="{FF2B5EF4-FFF2-40B4-BE49-F238E27FC236}">
                <a16:creationId xmlns="" xmlns:a16="http://schemas.microsoft.com/office/drawing/2014/main" id="{C19CD8FD-B9D0-4DBC-961D-006C2EDCDA4E}"/>
              </a:ext>
            </a:extLst>
          </p:cNvPr>
          <p:cNvSpPr/>
          <p:nvPr userDrawn="1"/>
        </p:nvSpPr>
        <p:spPr>
          <a:xfrm>
            <a:off x="6096000" y="0"/>
            <a:ext cx="6095999" cy="685799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3" name="Groep 12">
            <a:extLst>
              <a:ext uri="{FF2B5EF4-FFF2-40B4-BE49-F238E27FC236}">
                <a16:creationId xmlns="" xmlns:a16="http://schemas.microsoft.com/office/drawing/2014/main" id="{2461E08B-6847-4D82-87C4-16FFBBBC8B6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4" name="Rechthoek: afgeronde hoeken 13">
              <a:extLst>
                <a:ext uri="{FF2B5EF4-FFF2-40B4-BE49-F238E27FC236}">
                  <a16:creationId xmlns="" xmlns:a16="http://schemas.microsoft.com/office/drawing/2014/main" id="{1BE8FDBD-7F11-4C06-8E8E-89879715F1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5" name="Groep 14">
              <a:extLst>
                <a:ext uri="{FF2B5EF4-FFF2-40B4-BE49-F238E27FC236}">
                  <a16:creationId xmlns="" xmlns:a16="http://schemas.microsoft.com/office/drawing/2014/main" id="{AC74189B-459E-4848-AB80-6732B77E75BE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6" name="Vrije vorm: vorm 15">
                <a:extLst>
                  <a:ext uri="{FF2B5EF4-FFF2-40B4-BE49-F238E27FC236}">
                    <a16:creationId xmlns="" xmlns:a16="http://schemas.microsoft.com/office/drawing/2014/main" id="{6EB28E3E-9F1C-4871-BE1E-4479D6375D1D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" name="Vrije vorm: vorm 16">
                <a:extLst>
                  <a:ext uri="{FF2B5EF4-FFF2-40B4-BE49-F238E27FC236}">
                    <a16:creationId xmlns="" xmlns:a16="http://schemas.microsoft.com/office/drawing/2014/main" id="{E8AB7AAC-274A-4B45-B6FE-325831D24C6E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41981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od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="" xmlns:a16="http://schemas.microsoft.com/office/drawing/2014/main" id="{A733F0E8-400E-4E4B-B0B2-6A917C989310}"/>
              </a:ext>
            </a:extLst>
          </p:cNvPr>
          <p:cNvSpPr/>
          <p:nvPr/>
        </p:nvSpPr>
        <p:spPr>
          <a:xfrm>
            <a:off x="0" y="0"/>
            <a:ext cx="6095999" cy="6857999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>
              <a:defRPr lang="nl-NL" cap="none" baseline="0" dirty="0">
                <a:solidFill>
                  <a:schemeClr val="bg1"/>
                </a:solidFill>
              </a:defRPr>
            </a:lvl2pPr>
            <a:lvl3pPr>
              <a:defRPr lang="nl-NL" cap="none" baseline="0" dirty="0">
                <a:solidFill>
                  <a:schemeClr val="bg1"/>
                </a:solidFill>
              </a:defRPr>
            </a:lvl3pPr>
            <a:lvl4pPr>
              <a:defRPr lang="nl-NL" cap="none" baseline="0" dirty="0">
                <a:solidFill>
                  <a:schemeClr val="bg1"/>
                </a:solidFill>
              </a:defRPr>
            </a:lvl4pPr>
            <a:lvl5pPr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="" xmlns:a16="http://schemas.microsoft.com/office/drawing/2014/main" id="{D0F0926D-6BC7-45D0-8BEA-D13450D0A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10338" y="1371600"/>
            <a:ext cx="4757662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8775">
              <a:buSzPct val="100000"/>
              <a:buFontTx/>
              <a:buBlip>
                <a:blip r:embed="rId3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 defTabSz="306388">
              <a:tabLst/>
              <a:defRPr lang="nl-NL" cap="none" baseline="0" dirty="0">
                <a:solidFill>
                  <a:schemeClr val="tx1"/>
                </a:solidFill>
              </a:defRPr>
            </a:lvl2pPr>
            <a:lvl3pPr defTabSz="306388">
              <a:tabLst/>
              <a:defRPr lang="nl-NL" cap="none" baseline="0" dirty="0">
                <a:solidFill>
                  <a:schemeClr val="tx1"/>
                </a:solidFill>
              </a:defRPr>
            </a:lvl3pPr>
            <a:lvl4pPr defTabSz="306388">
              <a:tabLst/>
              <a:defRPr lang="nl-NL" cap="none" baseline="0" dirty="0">
                <a:solidFill>
                  <a:schemeClr val="tx1"/>
                </a:solidFill>
              </a:defRPr>
            </a:lvl4pPr>
            <a:lvl5pPr defTabSz="306388">
              <a:tabLst/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grpSp>
        <p:nvGrpSpPr>
          <p:cNvPr id="12" name="Groep 11">
            <a:extLst>
              <a:ext uri="{FF2B5EF4-FFF2-40B4-BE49-F238E27FC236}">
                <a16:creationId xmlns="" xmlns:a16="http://schemas.microsoft.com/office/drawing/2014/main" id="{389FA4F9-4F75-43A5-B171-2BD103B94AB9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3" name="Rechthoek: afgeronde hoeken 12">
              <a:extLst>
                <a:ext uri="{FF2B5EF4-FFF2-40B4-BE49-F238E27FC236}">
                  <a16:creationId xmlns="" xmlns:a16="http://schemas.microsoft.com/office/drawing/2014/main" id="{F56837EB-5282-46A3-BAA2-DC135E16B8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4" name="Groep 13">
              <a:extLst>
                <a:ext uri="{FF2B5EF4-FFF2-40B4-BE49-F238E27FC236}">
                  <a16:creationId xmlns="" xmlns:a16="http://schemas.microsoft.com/office/drawing/2014/main" id="{AE41EA05-9EE8-4358-91A3-A27E5BED526B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ACCDD0DD-76CE-4A76-B6C8-1821C2D8464A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" name="Vrije vorm: vorm 22">
                <a:extLst>
                  <a:ext uri="{FF2B5EF4-FFF2-40B4-BE49-F238E27FC236}">
                    <a16:creationId xmlns="" xmlns:a16="http://schemas.microsoft.com/office/drawing/2014/main" id="{73467333-61A1-420D-8C0E-B2B43F191EB2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6" name="Rechthoek 15">
            <a:extLst>
              <a:ext uri="{FF2B5EF4-FFF2-40B4-BE49-F238E27FC236}">
                <a16:creationId xmlns="" xmlns:a16="http://schemas.microsoft.com/office/drawing/2014/main" id="{922D8EF8-0FB3-41D7-B81A-127FFE9B04BF}"/>
              </a:ext>
            </a:extLst>
          </p:cNvPr>
          <p:cNvSpPr/>
          <p:nvPr userDrawn="1"/>
        </p:nvSpPr>
        <p:spPr>
          <a:xfrm>
            <a:off x="0" y="0"/>
            <a:ext cx="6095999" cy="6857999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7" name="Groep 16">
            <a:extLst>
              <a:ext uri="{FF2B5EF4-FFF2-40B4-BE49-F238E27FC236}">
                <a16:creationId xmlns="" xmlns:a16="http://schemas.microsoft.com/office/drawing/2014/main" id="{78210A00-1D63-4433-A1D4-2A32E7BD03E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8" name="Rechthoek: afgeronde hoeken 17">
              <a:extLst>
                <a:ext uri="{FF2B5EF4-FFF2-40B4-BE49-F238E27FC236}">
                  <a16:creationId xmlns="" xmlns:a16="http://schemas.microsoft.com/office/drawing/2014/main" id="{146085B5-D77F-4382-9E23-EF7F7114AB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9" name="Groep 18">
              <a:extLst>
                <a:ext uri="{FF2B5EF4-FFF2-40B4-BE49-F238E27FC236}">
                  <a16:creationId xmlns="" xmlns:a16="http://schemas.microsoft.com/office/drawing/2014/main" id="{E97F7A47-E70D-49EC-ADB2-32C585B91600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21" name="Vrije vorm: vorm 20">
                <a:extLst>
                  <a:ext uri="{FF2B5EF4-FFF2-40B4-BE49-F238E27FC236}">
                    <a16:creationId xmlns="" xmlns:a16="http://schemas.microsoft.com/office/drawing/2014/main" id="{BD0DB571-A076-4639-A622-866D5EC705AF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Vrije vorm: vorm 23">
                <a:extLst>
                  <a:ext uri="{FF2B5EF4-FFF2-40B4-BE49-F238E27FC236}">
                    <a16:creationId xmlns="" xmlns:a16="http://schemas.microsoft.com/office/drawing/2014/main" id="{BA017C7A-B708-45D0-A6C6-6125D97C9AF8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662780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wart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="" xmlns:a16="http://schemas.microsoft.com/office/drawing/2014/main" id="{A733F0E8-400E-4E4B-B0B2-6A917C989310}"/>
              </a:ext>
            </a:extLst>
          </p:cNvPr>
          <p:cNvSpPr/>
          <p:nvPr/>
        </p:nvSpPr>
        <p:spPr>
          <a:xfrm>
            <a:off x="0" y="0"/>
            <a:ext cx="6095999" cy="685799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>
              <a:defRPr lang="nl-NL" cap="none" baseline="0" dirty="0">
                <a:solidFill>
                  <a:schemeClr val="bg1"/>
                </a:solidFill>
              </a:defRPr>
            </a:lvl2pPr>
            <a:lvl3pPr>
              <a:defRPr lang="nl-NL" cap="none" baseline="0" dirty="0">
                <a:solidFill>
                  <a:schemeClr val="bg1"/>
                </a:solidFill>
              </a:defRPr>
            </a:lvl3pPr>
            <a:lvl4pPr>
              <a:defRPr lang="nl-NL" cap="none" baseline="0" dirty="0">
                <a:solidFill>
                  <a:schemeClr val="bg1"/>
                </a:solidFill>
              </a:defRPr>
            </a:lvl4pPr>
            <a:lvl5pPr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="" xmlns:a16="http://schemas.microsoft.com/office/drawing/2014/main" id="{D0F0926D-6BC7-45D0-8BEA-D13450D0A9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10338" y="1371600"/>
            <a:ext cx="4757662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8775">
              <a:buSzPct val="100000"/>
              <a:buFontTx/>
              <a:buBlip>
                <a:blip r:embed="rId3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 defTabSz="306388">
              <a:tabLst/>
              <a:defRPr lang="nl-NL" cap="none" baseline="0" dirty="0">
                <a:solidFill>
                  <a:schemeClr val="tx1"/>
                </a:solidFill>
              </a:defRPr>
            </a:lvl2pPr>
            <a:lvl3pPr defTabSz="306388">
              <a:tabLst/>
              <a:defRPr lang="nl-NL" cap="none" baseline="0" dirty="0">
                <a:solidFill>
                  <a:schemeClr val="tx1"/>
                </a:solidFill>
              </a:defRPr>
            </a:lvl3pPr>
            <a:lvl4pPr defTabSz="306388">
              <a:tabLst/>
              <a:defRPr lang="nl-NL" cap="none" baseline="0" dirty="0">
                <a:solidFill>
                  <a:schemeClr val="tx1"/>
                </a:solidFill>
              </a:defRPr>
            </a:lvl4pPr>
            <a:lvl5pPr defTabSz="306388">
              <a:tabLst/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grpSp>
        <p:nvGrpSpPr>
          <p:cNvPr id="12" name="Groep 11">
            <a:extLst>
              <a:ext uri="{FF2B5EF4-FFF2-40B4-BE49-F238E27FC236}">
                <a16:creationId xmlns="" xmlns:a16="http://schemas.microsoft.com/office/drawing/2014/main" id="{389FA4F9-4F75-43A5-B171-2BD103B94AB9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3" name="Rechthoek: afgeronde hoeken 12">
              <a:extLst>
                <a:ext uri="{FF2B5EF4-FFF2-40B4-BE49-F238E27FC236}">
                  <a16:creationId xmlns="" xmlns:a16="http://schemas.microsoft.com/office/drawing/2014/main" id="{F56837EB-5282-46A3-BAA2-DC135E16B8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4" name="Groep 13">
              <a:extLst>
                <a:ext uri="{FF2B5EF4-FFF2-40B4-BE49-F238E27FC236}">
                  <a16:creationId xmlns="" xmlns:a16="http://schemas.microsoft.com/office/drawing/2014/main" id="{AE41EA05-9EE8-4358-91A3-A27E5BED526B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ACCDD0DD-76CE-4A76-B6C8-1821C2D8464A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" name="Vrije vorm: vorm 22">
                <a:extLst>
                  <a:ext uri="{FF2B5EF4-FFF2-40B4-BE49-F238E27FC236}">
                    <a16:creationId xmlns="" xmlns:a16="http://schemas.microsoft.com/office/drawing/2014/main" id="{73467333-61A1-420D-8C0E-B2B43F191EB2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6" name="Rechthoek 15">
            <a:extLst>
              <a:ext uri="{FF2B5EF4-FFF2-40B4-BE49-F238E27FC236}">
                <a16:creationId xmlns="" xmlns:a16="http://schemas.microsoft.com/office/drawing/2014/main" id="{08B9FD88-5021-4508-BB0E-F68C2C4CED84}"/>
              </a:ext>
            </a:extLst>
          </p:cNvPr>
          <p:cNvSpPr/>
          <p:nvPr userDrawn="1"/>
        </p:nvSpPr>
        <p:spPr>
          <a:xfrm>
            <a:off x="0" y="0"/>
            <a:ext cx="6095999" cy="6857999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7" name="Groep 16">
            <a:extLst>
              <a:ext uri="{FF2B5EF4-FFF2-40B4-BE49-F238E27FC236}">
                <a16:creationId xmlns="" xmlns:a16="http://schemas.microsoft.com/office/drawing/2014/main" id="{CCCDCDE2-C126-47D4-B418-FF3597CB88A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8" name="Rechthoek: afgeronde hoeken 17">
              <a:extLst>
                <a:ext uri="{FF2B5EF4-FFF2-40B4-BE49-F238E27FC236}">
                  <a16:creationId xmlns="" xmlns:a16="http://schemas.microsoft.com/office/drawing/2014/main" id="{51DB1D93-67CA-4DA5-BF2F-08BF1C516F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9" name="Groep 18">
              <a:extLst>
                <a:ext uri="{FF2B5EF4-FFF2-40B4-BE49-F238E27FC236}">
                  <a16:creationId xmlns="" xmlns:a16="http://schemas.microsoft.com/office/drawing/2014/main" id="{D2ECCEF7-6A7F-417A-A5A1-F3D9210FA951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21" name="Vrije vorm: vorm 20">
                <a:extLst>
                  <a:ext uri="{FF2B5EF4-FFF2-40B4-BE49-F238E27FC236}">
                    <a16:creationId xmlns="" xmlns:a16="http://schemas.microsoft.com/office/drawing/2014/main" id="{139A2521-0282-47A3-807F-B6EBEE2E85F6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Vrije vorm: vorm 23">
                <a:extLst>
                  <a:ext uri="{FF2B5EF4-FFF2-40B4-BE49-F238E27FC236}">
                    <a16:creationId xmlns="" xmlns:a16="http://schemas.microsoft.com/office/drawing/2014/main" id="{56E313DD-CDD7-4B31-8DB3-4D10BF3733B1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473830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it - geblo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7520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>
              <a:defRPr lang="nl-NL" cap="none" baseline="0" dirty="0">
                <a:solidFill>
                  <a:schemeClr val="tx1"/>
                </a:solidFill>
              </a:defRPr>
            </a:lvl2pPr>
            <a:lvl3pPr>
              <a:defRPr lang="nl-NL" cap="none" baseline="0" dirty="0">
                <a:solidFill>
                  <a:schemeClr val="tx1"/>
                </a:solidFill>
              </a:defRPr>
            </a:lvl3pPr>
            <a:lvl4pPr>
              <a:defRPr lang="nl-NL" cap="none" baseline="0" dirty="0">
                <a:solidFill>
                  <a:schemeClr val="tx1"/>
                </a:solidFill>
              </a:defRPr>
            </a:lvl4pPr>
            <a:lvl5pPr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="" xmlns:a16="http://schemas.microsoft.com/office/drawing/2014/main" id="{A733F0E8-400E-4E4B-B0B2-6A917C989310}"/>
              </a:ext>
            </a:extLst>
          </p:cNvPr>
          <p:cNvSpPr/>
          <p:nvPr/>
        </p:nvSpPr>
        <p:spPr>
          <a:xfrm>
            <a:off x="6096000" y="0"/>
            <a:ext cx="3060000" cy="34200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="" xmlns:a16="http://schemas.microsoft.com/office/drawing/2014/main" id="{EE5E837C-B35D-4DC3-B662-4C5E3BF767A5}"/>
              </a:ext>
            </a:extLst>
          </p:cNvPr>
          <p:cNvSpPr/>
          <p:nvPr/>
        </p:nvSpPr>
        <p:spPr>
          <a:xfrm>
            <a:off x="9156000" y="0"/>
            <a:ext cx="3036000" cy="3420000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="" xmlns:a16="http://schemas.microsoft.com/office/drawing/2014/main" id="{96C44006-5B32-4ECE-9475-5BEDDE036D01}"/>
              </a:ext>
            </a:extLst>
          </p:cNvPr>
          <p:cNvSpPr/>
          <p:nvPr/>
        </p:nvSpPr>
        <p:spPr>
          <a:xfrm>
            <a:off x="6096000" y="3386138"/>
            <a:ext cx="3060000" cy="3471862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="" xmlns:a16="http://schemas.microsoft.com/office/drawing/2014/main" id="{77200CF1-F54A-4C0E-AFB8-1E7BB0482B1E}"/>
              </a:ext>
            </a:extLst>
          </p:cNvPr>
          <p:cNvSpPr/>
          <p:nvPr/>
        </p:nvSpPr>
        <p:spPr>
          <a:xfrm>
            <a:off x="9156000" y="3386138"/>
            <a:ext cx="3036000" cy="3471862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27" name="Groep 26">
            <a:extLst>
              <a:ext uri="{FF2B5EF4-FFF2-40B4-BE49-F238E27FC236}">
                <a16:creationId xmlns="" xmlns:a16="http://schemas.microsoft.com/office/drawing/2014/main" id="{D718668E-CD9C-4B8C-A573-2483DE749237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28" name="Rechthoek: afgeronde hoeken 27">
              <a:extLst>
                <a:ext uri="{FF2B5EF4-FFF2-40B4-BE49-F238E27FC236}">
                  <a16:creationId xmlns="" xmlns:a16="http://schemas.microsoft.com/office/drawing/2014/main" id="{0F595C3F-E43C-4063-B841-47FD07DA0C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29" name="Groep 28">
              <a:extLst>
                <a:ext uri="{FF2B5EF4-FFF2-40B4-BE49-F238E27FC236}">
                  <a16:creationId xmlns="" xmlns:a16="http://schemas.microsoft.com/office/drawing/2014/main" id="{FBA4CE42-6A2A-48CC-A360-569300B81B0B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30" name="Vrije vorm: vorm 29">
                <a:extLst>
                  <a:ext uri="{FF2B5EF4-FFF2-40B4-BE49-F238E27FC236}">
                    <a16:creationId xmlns="" xmlns:a16="http://schemas.microsoft.com/office/drawing/2014/main" id="{4730F409-F791-4486-B821-ACBA38FDA8D1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Vrije vorm: vorm 30">
                <a:extLst>
                  <a:ext uri="{FF2B5EF4-FFF2-40B4-BE49-F238E27FC236}">
                    <a16:creationId xmlns="" xmlns:a16="http://schemas.microsoft.com/office/drawing/2014/main" id="{87EB9D5F-EA59-45FD-8814-540E552A055A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5" name="Rechthoek 14">
            <a:extLst>
              <a:ext uri="{FF2B5EF4-FFF2-40B4-BE49-F238E27FC236}">
                <a16:creationId xmlns="" xmlns:a16="http://schemas.microsoft.com/office/drawing/2014/main" id="{0AF01DCB-C90A-48E2-BAC7-D5886CC61F89}"/>
              </a:ext>
            </a:extLst>
          </p:cNvPr>
          <p:cNvSpPr/>
          <p:nvPr userDrawn="1"/>
        </p:nvSpPr>
        <p:spPr>
          <a:xfrm>
            <a:off x="6096000" y="0"/>
            <a:ext cx="3060000" cy="3420000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="" xmlns:a16="http://schemas.microsoft.com/office/drawing/2014/main" id="{E7D0E904-9040-4A15-9EC6-9B227DAE97D6}"/>
              </a:ext>
            </a:extLst>
          </p:cNvPr>
          <p:cNvSpPr/>
          <p:nvPr userDrawn="1"/>
        </p:nvSpPr>
        <p:spPr>
          <a:xfrm>
            <a:off x="9156000" y="0"/>
            <a:ext cx="3036000" cy="3420000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="" xmlns:a16="http://schemas.microsoft.com/office/drawing/2014/main" id="{4BD1C55C-D467-45BC-9384-4639DD456562}"/>
              </a:ext>
            </a:extLst>
          </p:cNvPr>
          <p:cNvSpPr/>
          <p:nvPr userDrawn="1"/>
        </p:nvSpPr>
        <p:spPr>
          <a:xfrm>
            <a:off x="6096000" y="3386138"/>
            <a:ext cx="3060000" cy="3471862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="" xmlns:a16="http://schemas.microsoft.com/office/drawing/2014/main" id="{E97B1947-F464-4F4E-B997-753525F239C5}"/>
              </a:ext>
            </a:extLst>
          </p:cNvPr>
          <p:cNvSpPr/>
          <p:nvPr userDrawn="1"/>
        </p:nvSpPr>
        <p:spPr>
          <a:xfrm>
            <a:off x="9156000" y="3386138"/>
            <a:ext cx="3036000" cy="3471862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grpSp>
        <p:nvGrpSpPr>
          <p:cNvPr id="19" name="Groep 18">
            <a:extLst>
              <a:ext uri="{FF2B5EF4-FFF2-40B4-BE49-F238E27FC236}">
                <a16:creationId xmlns="" xmlns:a16="http://schemas.microsoft.com/office/drawing/2014/main" id="{0EAB99C7-87D7-4E0C-8F00-06296E75FB0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21" name="Rechthoek: afgeronde hoeken 20">
              <a:extLst>
                <a:ext uri="{FF2B5EF4-FFF2-40B4-BE49-F238E27FC236}">
                  <a16:creationId xmlns="" xmlns:a16="http://schemas.microsoft.com/office/drawing/2014/main" id="{89A85D8F-E8C4-4AF9-B9BC-BE0C712C96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22" name="Groep 21">
              <a:extLst>
                <a:ext uri="{FF2B5EF4-FFF2-40B4-BE49-F238E27FC236}">
                  <a16:creationId xmlns="" xmlns:a16="http://schemas.microsoft.com/office/drawing/2014/main" id="{87CF4AF8-DADE-407E-AEC4-1FEE911CDDE3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23" name="Vrije vorm: vorm 22">
                <a:extLst>
                  <a:ext uri="{FF2B5EF4-FFF2-40B4-BE49-F238E27FC236}">
                    <a16:creationId xmlns="" xmlns:a16="http://schemas.microsoft.com/office/drawing/2014/main" id="{DDDF2F85-EC8E-47FA-80C5-F4CCD2E079FF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" name="Vrije vorm: vorm 23">
                <a:extLst>
                  <a:ext uri="{FF2B5EF4-FFF2-40B4-BE49-F238E27FC236}">
                    <a16:creationId xmlns="" xmlns:a16="http://schemas.microsoft.com/office/drawing/2014/main" id="{4CAA307D-E001-4FB9-B66E-DBF4D365E340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00587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4" name="Groep 3">
            <a:extLst>
              <a:ext uri="{FF2B5EF4-FFF2-40B4-BE49-F238E27FC236}">
                <a16:creationId xmlns="" xmlns:a16="http://schemas.microsoft.com/office/drawing/2014/main" id="{1E7E6B9E-10D0-4C6F-8439-ABE322C6C239}"/>
              </a:ext>
            </a:extLst>
          </p:cNvPr>
          <p:cNvGrpSpPr/>
          <p:nvPr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accent1"/>
          </a:solidFill>
        </p:grpSpPr>
        <p:sp>
          <p:nvSpPr>
            <p:cNvPr id="5" name="Vrije vorm: vorm 4">
              <a:extLst>
                <a:ext uri="{FF2B5EF4-FFF2-40B4-BE49-F238E27FC236}">
                  <a16:creationId xmlns="" xmlns:a16="http://schemas.microsoft.com/office/drawing/2014/main" id="{80B1116C-067B-4A19-94B1-2384C4C9AB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="" xmlns:a16="http://schemas.microsoft.com/office/drawing/2014/main" id="{C8D03717-F439-47C0-BC4F-7A8D41F1EC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3" name="Tijdelijke aanduiding voor tekst 5">
            <a:extLst>
              <a:ext uri="{FF2B5EF4-FFF2-40B4-BE49-F238E27FC236}">
                <a16:creationId xmlns="" xmlns:a16="http://schemas.microsoft.com/office/drawing/2014/main" id="{5C3A9CC5-AF64-473C-8E14-5708DADA22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62341" y="3843649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2800" b="1" normalizeH="0" dirty="0">
                <a:solidFill>
                  <a:schemeClr val="bg2"/>
                </a:solidFill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Subtitel van de presentatie</a:t>
            </a:r>
          </a:p>
        </p:txBody>
      </p:sp>
      <p:sp>
        <p:nvSpPr>
          <p:cNvPr id="14" name="Tijdelijke aanduiding voor tekst 5">
            <a:extLst>
              <a:ext uri="{FF2B5EF4-FFF2-40B4-BE49-F238E27FC236}">
                <a16:creationId xmlns="" xmlns:a16="http://schemas.microsoft.com/office/drawing/2014/main" id="{61F15710-B9B2-4609-8F8F-4541F6F184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2341" y="2596838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3200" b="1" cap="all" normalizeH="0" baseline="0" dirty="0">
                <a:solidFill>
                  <a:schemeClr val="bg2"/>
                </a:solidFill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Titel van de presentatie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BFCBA262-D2A7-4D19-9814-589697B9EEC0}"/>
              </a:ext>
            </a:extLst>
          </p:cNvPr>
          <p:cNvGrpSpPr/>
          <p:nvPr userDrawn="1"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accent1"/>
          </a:solidFill>
        </p:grpSpPr>
        <p:sp>
          <p:nvSpPr>
            <p:cNvPr id="11" name="Vrije vorm: vorm 10">
              <a:extLst>
                <a:ext uri="{FF2B5EF4-FFF2-40B4-BE49-F238E27FC236}">
                  <a16:creationId xmlns="" xmlns:a16="http://schemas.microsoft.com/office/drawing/2014/main" id="{F7F19500-ACF4-4BE5-9094-38127D1D66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="" xmlns:a16="http://schemas.microsoft.com/office/drawing/2014/main" id="{B9E206EE-E54D-4D72-A5F5-177FFDF202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pic>
        <p:nvPicPr>
          <p:cNvPr id="17" name="Graphic 16">
            <a:extLst>
              <a:ext uri="{FF2B5EF4-FFF2-40B4-BE49-F238E27FC236}">
                <a16:creationId xmlns="" xmlns:a16="http://schemas.microsoft.com/office/drawing/2014/main" id="{CBF4FBC7-7937-497E-B4CB-24E06FFBE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170" y="520928"/>
            <a:ext cx="1262069" cy="43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0541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dia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4" name="Groep 3">
            <a:extLst>
              <a:ext uri="{FF2B5EF4-FFF2-40B4-BE49-F238E27FC236}">
                <a16:creationId xmlns="" xmlns:a16="http://schemas.microsoft.com/office/drawing/2014/main" id="{1E7E6B9E-10D0-4C6F-8439-ABE322C6C239}"/>
              </a:ext>
            </a:extLst>
          </p:cNvPr>
          <p:cNvGrpSpPr/>
          <p:nvPr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accent1"/>
          </a:solidFill>
        </p:grpSpPr>
        <p:sp>
          <p:nvSpPr>
            <p:cNvPr id="5" name="Vrije vorm: vorm 4">
              <a:extLst>
                <a:ext uri="{FF2B5EF4-FFF2-40B4-BE49-F238E27FC236}">
                  <a16:creationId xmlns="" xmlns:a16="http://schemas.microsoft.com/office/drawing/2014/main" id="{80B1116C-067B-4A19-94B1-2384C4C9AB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="" xmlns:a16="http://schemas.microsoft.com/office/drawing/2014/main" id="{C8D03717-F439-47C0-BC4F-7A8D41F1EC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3" name="Tijdelijke aanduiding voor tekst 5">
            <a:extLst>
              <a:ext uri="{FF2B5EF4-FFF2-40B4-BE49-F238E27FC236}">
                <a16:creationId xmlns="" xmlns:a16="http://schemas.microsoft.com/office/drawing/2014/main" id="{5C3A9CC5-AF64-473C-8E14-5708DADA22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62341" y="3843649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2800" b="1" normalizeH="0" dirty="0">
                <a:solidFill>
                  <a:sysClr val="windowText" lastClr="000000"/>
                </a:solidFill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Subtitel van de presentatie</a:t>
            </a:r>
          </a:p>
        </p:txBody>
      </p:sp>
      <p:sp>
        <p:nvSpPr>
          <p:cNvPr id="14" name="Tijdelijke aanduiding voor tekst 5">
            <a:extLst>
              <a:ext uri="{FF2B5EF4-FFF2-40B4-BE49-F238E27FC236}">
                <a16:creationId xmlns="" xmlns:a16="http://schemas.microsoft.com/office/drawing/2014/main" id="{61F15710-B9B2-4609-8F8F-4541F6F184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2341" y="2596838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3200" b="1" cap="all" normalizeH="0" baseline="0" dirty="0">
                <a:solidFill>
                  <a:sysClr val="windowText" lastClr="000000"/>
                </a:solidFill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Titel van de presentatie</a:t>
            </a:r>
          </a:p>
        </p:txBody>
      </p: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BFCBA262-D2A7-4D19-9814-589697B9EEC0}"/>
              </a:ext>
            </a:extLst>
          </p:cNvPr>
          <p:cNvGrpSpPr/>
          <p:nvPr userDrawn="1"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tx1"/>
          </a:solidFill>
        </p:grpSpPr>
        <p:sp>
          <p:nvSpPr>
            <p:cNvPr id="11" name="Vrije vorm: vorm 10">
              <a:extLst>
                <a:ext uri="{FF2B5EF4-FFF2-40B4-BE49-F238E27FC236}">
                  <a16:creationId xmlns="" xmlns:a16="http://schemas.microsoft.com/office/drawing/2014/main" id="{F7F19500-ACF4-4BE5-9094-38127D1D66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="" xmlns:a16="http://schemas.microsoft.com/office/drawing/2014/main" id="{B9E206EE-E54D-4D72-A5F5-177FFDF202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="" xmlns:a16="http://schemas.microsoft.com/office/drawing/2014/main" id="{D0F614CB-CED0-405F-9772-995359620B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170" y="520928"/>
            <a:ext cx="1262069" cy="43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55839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zwar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grpSp>
        <p:nvGrpSpPr>
          <p:cNvPr id="4" name="Groep 3">
            <a:extLst>
              <a:ext uri="{FF2B5EF4-FFF2-40B4-BE49-F238E27FC236}">
                <a16:creationId xmlns="" xmlns:a16="http://schemas.microsoft.com/office/drawing/2014/main" id="{CCCF266C-B414-4D9C-B7C5-0C7A295A3444}"/>
              </a:ext>
            </a:extLst>
          </p:cNvPr>
          <p:cNvGrpSpPr/>
          <p:nvPr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bg1"/>
          </a:solidFill>
        </p:grpSpPr>
        <p:sp>
          <p:nvSpPr>
            <p:cNvPr id="5" name="Vrije vorm: vorm 4">
              <a:extLst>
                <a:ext uri="{FF2B5EF4-FFF2-40B4-BE49-F238E27FC236}">
                  <a16:creationId xmlns="" xmlns:a16="http://schemas.microsoft.com/office/drawing/2014/main" id="{BE7DB2C2-D57F-40F4-AD6E-BF54B40272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6" name="Vrije vorm: vorm 5">
              <a:extLst>
                <a:ext uri="{FF2B5EF4-FFF2-40B4-BE49-F238E27FC236}">
                  <a16:creationId xmlns="" xmlns:a16="http://schemas.microsoft.com/office/drawing/2014/main" id="{55C4E269-D90A-40DD-9A3B-9FB2A9FFF1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ijdelijke aanduiding voor tekst 5">
            <a:extLst>
              <a:ext uri="{FF2B5EF4-FFF2-40B4-BE49-F238E27FC236}">
                <a16:creationId xmlns="" xmlns:a16="http://schemas.microsoft.com/office/drawing/2014/main" id="{3002FBDE-25D4-4058-9D54-3B03BAC203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62341" y="3843649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2800" b="1" normalizeH="0" dirty="0"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Subtitel van de presentatie</a:t>
            </a:r>
          </a:p>
        </p:txBody>
      </p:sp>
      <p:sp>
        <p:nvSpPr>
          <p:cNvPr id="11" name="Tijdelijke aanduiding voor tekst 5">
            <a:extLst>
              <a:ext uri="{FF2B5EF4-FFF2-40B4-BE49-F238E27FC236}">
                <a16:creationId xmlns="" xmlns:a16="http://schemas.microsoft.com/office/drawing/2014/main" id="{2CE3F5D4-F484-4E29-A17C-44305BE388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2341" y="2596838"/>
            <a:ext cx="5751753" cy="94773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indent="0">
              <a:buNone/>
              <a:defRPr kumimoji="0" lang="nl-NL" sz="3200" b="1" cap="all" normalizeH="0" baseline="0" dirty="0">
                <a:effectLst/>
                <a:ea typeface="+mn-ea"/>
                <a:sym typeface="Graphik"/>
              </a:defRPr>
            </a:lvl1pPr>
          </a:lstStyle>
          <a:p>
            <a:pPr marL="317500" lvl="0" indent="-317500" rtl="0" fontAlgn="auto" hangingPunct="0">
              <a:lnSpc>
                <a:spcPct val="80000"/>
              </a:lnSpc>
              <a:buSzTx/>
            </a:pPr>
            <a:r>
              <a:rPr lang="nl-NL" dirty="0"/>
              <a:t>Titel van de presentatie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="" xmlns:a16="http://schemas.microsoft.com/office/drawing/2014/main" id="{87017D95-6C44-4376-9139-E6D3886E30A0}"/>
              </a:ext>
            </a:extLst>
          </p:cNvPr>
          <p:cNvGrpSpPr/>
          <p:nvPr userDrawn="1"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bg1"/>
          </a:solidFill>
        </p:grpSpPr>
        <p:sp>
          <p:nvSpPr>
            <p:cNvPr id="14" name="Vrije vorm: vorm 13">
              <a:extLst>
                <a:ext uri="{FF2B5EF4-FFF2-40B4-BE49-F238E27FC236}">
                  <a16:creationId xmlns="" xmlns:a16="http://schemas.microsoft.com/office/drawing/2014/main" id="{02FC36AB-9128-4D96-BAAC-F41DB5A65F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="" xmlns:a16="http://schemas.microsoft.com/office/drawing/2014/main" id="{197385CD-0003-4C70-8A25-B289F28E72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pic>
        <p:nvPicPr>
          <p:cNvPr id="16" name="Graphic 15">
            <a:extLst>
              <a:ext uri="{FF2B5EF4-FFF2-40B4-BE49-F238E27FC236}">
                <a16:creationId xmlns="" xmlns:a16="http://schemas.microsoft.com/office/drawing/2014/main" id="{C3691D42-403F-4726-A33E-89C82DE731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170" y="520928"/>
            <a:ext cx="1262069" cy="43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650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etail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19646F5F-2BE3-497C-80AA-D68E78EA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tx1"/>
                </a:solidFill>
              </a:defRPr>
            </a:lvl1pPr>
            <a:lvl2pPr>
              <a:defRPr lang="nl-NL" cap="none" baseline="0" dirty="0">
                <a:solidFill>
                  <a:schemeClr val="tx1"/>
                </a:solidFill>
              </a:defRPr>
            </a:lvl2pPr>
            <a:lvl3pPr>
              <a:defRPr lang="nl-NL" cap="none" baseline="0" dirty="0">
                <a:solidFill>
                  <a:schemeClr val="tx1"/>
                </a:solidFill>
              </a:defRPr>
            </a:lvl3pPr>
            <a:lvl4pPr>
              <a:defRPr lang="nl-NL" cap="none" baseline="0" dirty="0">
                <a:solidFill>
                  <a:schemeClr val="tx1"/>
                </a:solidFill>
              </a:defRPr>
            </a:lvl4pPr>
            <a:lvl5pPr>
              <a:defRPr lang="nl-NL" cap="none" baseline="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96FC89B1-A611-4AB9-94B5-26DB3BE1CA27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8195B2C0-BFAC-4AE8-9B07-42DC2B107F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22AB0A23-C597-45BC-BA44-C2B185B6D0FC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29F74237-51F4-4F2B-BEEC-6ACF313A18F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4496DABD-7A02-4C43-AA30-B4A0C8D2F96B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F4D22330-ADCB-4BB5-970D-1725BE9926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="" xmlns:a16="http://schemas.microsoft.com/office/drawing/2014/main" id="{A14C3288-27C8-4974-9AEF-952C2E27D5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="" xmlns:a16="http://schemas.microsoft.com/office/drawing/2014/main" id="{BA810EEE-AA5C-42C6-B9AD-31661D622A37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8" name="Vrije vorm: vorm 17">
                <a:extLst>
                  <a:ext uri="{FF2B5EF4-FFF2-40B4-BE49-F238E27FC236}">
                    <a16:creationId xmlns="" xmlns:a16="http://schemas.microsoft.com/office/drawing/2014/main" id="{B9F6B777-2131-4167-9AF1-2E4BE61A4D89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96685C41-88E3-4AFB-A5BB-5ED552B1AB46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488948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etail - zwar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CF4AEE9E-AFC4-4C40-8119-5AB41FC78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7188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>
              <a:defRPr lang="nl-NL" cap="none" baseline="0" dirty="0">
                <a:solidFill>
                  <a:schemeClr val="bg1"/>
                </a:solidFill>
              </a:defRPr>
            </a:lvl2pPr>
            <a:lvl3pPr>
              <a:defRPr lang="nl-NL" cap="none" baseline="0" dirty="0">
                <a:solidFill>
                  <a:schemeClr val="bg1"/>
                </a:solidFill>
              </a:defRPr>
            </a:lvl3pPr>
            <a:lvl4pPr>
              <a:defRPr lang="nl-NL" cap="none" baseline="0" dirty="0">
                <a:solidFill>
                  <a:schemeClr val="bg1"/>
                </a:solidFill>
              </a:defRPr>
            </a:lvl4pPr>
            <a:lvl5pPr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3E11099D-0D21-4809-95EC-C42BAEAC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4414A67F-E0CD-4EAD-86F3-56E3ECB4E31E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7B0196D5-8AF8-4208-9F0F-9019458747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E9BDEA1C-F5C7-4FE3-8105-77633D4B3045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69DF3C18-F49D-474A-9C43-38917F40F066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232F5A65-02F8-4950-9855-BE0D00F66A60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8AB53196-D909-429B-A190-201BC5ADA0A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="" xmlns:a16="http://schemas.microsoft.com/office/drawing/2014/main" id="{279E5457-A6DA-4202-A76C-5FC9E6C035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="" xmlns:a16="http://schemas.microsoft.com/office/drawing/2014/main" id="{DF70372F-974B-4179-AE87-0A2778ADBFD1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8" name="Vrije vorm: vorm 17">
                <a:extLst>
                  <a:ext uri="{FF2B5EF4-FFF2-40B4-BE49-F238E27FC236}">
                    <a16:creationId xmlns="" xmlns:a16="http://schemas.microsoft.com/office/drawing/2014/main" id="{2C36495F-BD7B-47EC-A46A-3F08D7F84FAE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E1486D2B-A267-4413-A400-5E25E736293D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4470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etail -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="" xmlns:a16="http://schemas.microsoft.com/office/drawing/2014/main" id="{4BF16045-6772-4DE3-81EA-B7D75E253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2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9263" indent="-449263" defTabSz="358775">
              <a:buSzPct val="100000"/>
              <a:buFontTx/>
              <a:buBlip>
                <a:blip r:embed="rId2"/>
              </a:buBlip>
              <a:tabLst/>
              <a:defRPr lang="nl-NL" cap="none" baseline="0" dirty="0">
                <a:solidFill>
                  <a:schemeClr val="bg1"/>
                </a:solidFill>
              </a:defRPr>
            </a:lvl1pPr>
            <a:lvl2pPr defTabSz="306388">
              <a:tabLst/>
              <a:defRPr lang="nl-NL" cap="none" baseline="0" dirty="0">
                <a:solidFill>
                  <a:schemeClr val="bg1"/>
                </a:solidFill>
              </a:defRPr>
            </a:lvl2pPr>
            <a:lvl3pPr defTabSz="306388">
              <a:tabLst/>
              <a:defRPr lang="nl-NL" cap="none" baseline="0" dirty="0">
                <a:solidFill>
                  <a:schemeClr val="bg1"/>
                </a:solidFill>
              </a:defRPr>
            </a:lvl3pPr>
            <a:lvl4pPr defTabSz="306388">
              <a:tabLst/>
              <a:defRPr lang="nl-NL" cap="none" baseline="0" dirty="0">
                <a:solidFill>
                  <a:schemeClr val="bg1"/>
                </a:solidFill>
              </a:defRPr>
            </a:lvl4pPr>
            <a:lvl5pPr defTabSz="306388">
              <a:tabLst/>
              <a:defRPr lang="nl-NL" cap="none" baseline="0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86C00986-C3AC-4145-AA22-4F06723C7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6" name="Groep 5">
            <a:extLst>
              <a:ext uri="{FF2B5EF4-FFF2-40B4-BE49-F238E27FC236}">
                <a16:creationId xmlns="" xmlns:a16="http://schemas.microsoft.com/office/drawing/2014/main" id="{00E1DF4B-D4FC-4750-A647-777967489E80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="" xmlns:a16="http://schemas.microsoft.com/office/drawing/2014/main" id="{75375A9E-BBD5-4AC6-9FFC-461F2162FE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8" name="Groep 7">
              <a:extLst>
                <a:ext uri="{FF2B5EF4-FFF2-40B4-BE49-F238E27FC236}">
                  <a16:creationId xmlns="" xmlns:a16="http://schemas.microsoft.com/office/drawing/2014/main" id="{01DD38A7-4826-429F-8B6B-F71DB44A1BC8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9" name="Vrije vorm: vorm 8">
                <a:extLst>
                  <a:ext uri="{FF2B5EF4-FFF2-40B4-BE49-F238E27FC236}">
                    <a16:creationId xmlns="" xmlns:a16="http://schemas.microsoft.com/office/drawing/2014/main" id="{417296C1-A657-4F82-8F6C-B31A6C06B2E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Vrije vorm: vorm 9">
                <a:extLst>
                  <a:ext uri="{FF2B5EF4-FFF2-40B4-BE49-F238E27FC236}">
                    <a16:creationId xmlns="" xmlns:a16="http://schemas.microsoft.com/office/drawing/2014/main" id="{6A42D90D-6F3C-4AD9-805F-10A955299463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9C54E27B-8246-4833-B0E7-5AAB1F7155F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CEF3112C-117C-4B68-A8BB-FEA15EBB42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61D723BB-BDF7-4578-BB4C-A90B7A01D644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65507912-69FC-4D74-B1AE-B2E8D45E1409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69934650-08CD-4814-A8DA-BBDA12C13217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00144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leen kop - 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B362EBC1-0436-4174-9947-EB5EA049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96FC89B1-A611-4AB9-94B5-26DB3BE1CA27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8195B2C0-BFAC-4AE8-9B07-42DC2B107F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22AB0A23-C597-45BC-BA44-C2B185B6D0FC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29F74237-51F4-4F2B-BEEC-6ACF313A18F4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4496DABD-7A02-4C43-AA30-B4A0C8D2F96B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F4D22330-ADCB-4BB5-970D-1725BE9926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="" xmlns:a16="http://schemas.microsoft.com/office/drawing/2014/main" id="{A14C3288-27C8-4974-9AEF-952C2E27D5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="" xmlns:a16="http://schemas.microsoft.com/office/drawing/2014/main" id="{BA810EEE-AA5C-42C6-B9AD-31661D622A37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8" name="Vrije vorm: vorm 17">
                <a:extLst>
                  <a:ext uri="{FF2B5EF4-FFF2-40B4-BE49-F238E27FC236}">
                    <a16:creationId xmlns="" xmlns:a16="http://schemas.microsoft.com/office/drawing/2014/main" id="{B9F6B777-2131-4167-9AF1-2E4BE61A4D89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96685C41-88E3-4AFB-A5BB-5ED552B1AB46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163471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leen kop - zwar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AFAFA"/>
                </a:solidFill>
              </a:defRPr>
            </a:lvl1pPr>
          </a:lstStyle>
          <a:p>
            <a:fld id="{86CB4B4D-7CA3-9044-876B-883B54F8677D}" type="slidenum">
              <a:rPr lang="nl-NL" smtClean="0"/>
              <a:t>‹#›</a:t>
            </a:fld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="" xmlns:a16="http://schemas.microsoft.com/office/drawing/2014/main" id="{3E11099D-0D21-4809-95EC-C42BAEAC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4875"/>
          </a:xfrm>
          <a:prstGeom prst="rect">
            <a:avLst/>
          </a:prstGeom>
        </p:spPr>
        <p:txBody>
          <a:bodyPr/>
          <a:lstStyle>
            <a:lvl1pPr>
              <a:defRPr sz="3200" b="0" cap="sm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grpSp>
        <p:nvGrpSpPr>
          <p:cNvPr id="11" name="Groep 10">
            <a:extLst>
              <a:ext uri="{FF2B5EF4-FFF2-40B4-BE49-F238E27FC236}">
                <a16:creationId xmlns="" xmlns:a16="http://schemas.microsoft.com/office/drawing/2014/main" id="{4414A67F-E0CD-4EAD-86F3-56E3ECB4E31E}"/>
              </a:ext>
            </a:extLst>
          </p:cNvPr>
          <p:cNvGrpSpPr>
            <a:grpSpLocks noChangeAspect="1"/>
          </p:cNvGrpSpPr>
          <p:nvPr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2" name="Rechthoek: afgeronde hoeken 11">
              <a:extLst>
                <a:ext uri="{FF2B5EF4-FFF2-40B4-BE49-F238E27FC236}">
                  <a16:creationId xmlns="" xmlns:a16="http://schemas.microsoft.com/office/drawing/2014/main" id="{7B0196D5-8AF8-4208-9F0F-9019458747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3" name="Groep 12">
              <a:extLst>
                <a:ext uri="{FF2B5EF4-FFF2-40B4-BE49-F238E27FC236}">
                  <a16:creationId xmlns="" xmlns:a16="http://schemas.microsoft.com/office/drawing/2014/main" id="{E9BDEA1C-F5C7-4FE3-8105-77633D4B3045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4" name="Vrije vorm: vorm 13">
                <a:extLst>
                  <a:ext uri="{FF2B5EF4-FFF2-40B4-BE49-F238E27FC236}">
                    <a16:creationId xmlns="" xmlns:a16="http://schemas.microsoft.com/office/drawing/2014/main" id="{69DF3C18-F49D-474A-9C43-38917F40F066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Vrije vorm: vorm 14">
                <a:extLst>
                  <a:ext uri="{FF2B5EF4-FFF2-40B4-BE49-F238E27FC236}">
                    <a16:creationId xmlns="" xmlns:a16="http://schemas.microsoft.com/office/drawing/2014/main" id="{232F5A65-02F8-4950-9855-BE0D00F66A60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8AB53196-D909-429B-A190-201BC5ADA0A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68000" y="6228000"/>
            <a:ext cx="270000" cy="270000"/>
            <a:chOff x="570110" y="652200"/>
            <a:chExt cx="5248800" cy="5248800"/>
          </a:xfrm>
        </p:grpSpPr>
        <p:sp>
          <p:nvSpPr>
            <p:cNvPr id="16" name="Rechthoek: afgeronde hoeken 15">
              <a:extLst>
                <a:ext uri="{FF2B5EF4-FFF2-40B4-BE49-F238E27FC236}">
                  <a16:creationId xmlns="" xmlns:a16="http://schemas.microsoft.com/office/drawing/2014/main" id="{279E5457-A6DA-4202-A76C-5FC9E6C035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0110" y="652200"/>
              <a:ext cx="5248800" cy="5248800"/>
            </a:xfrm>
            <a:prstGeom prst="round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alibri" panose="020F0502020204030204" pitchFamily="34" charset="0"/>
                <a:ea typeface="Helvetica Neue Medium"/>
                <a:cs typeface="Calibri" panose="020F0502020204030204" pitchFamily="34" charset="0"/>
                <a:sym typeface="Helvetica Neue Medium"/>
              </a:endParaRPr>
            </a:p>
          </p:txBody>
        </p:sp>
        <p:grpSp>
          <p:nvGrpSpPr>
            <p:cNvPr id="17" name="Groep 16">
              <a:extLst>
                <a:ext uri="{FF2B5EF4-FFF2-40B4-BE49-F238E27FC236}">
                  <a16:creationId xmlns="" xmlns:a16="http://schemas.microsoft.com/office/drawing/2014/main" id="{DF70372F-974B-4179-AE87-0A2778ADBFD1}"/>
                </a:ext>
              </a:extLst>
            </p:cNvPr>
            <p:cNvGrpSpPr/>
            <p:nvPr/>
          </p:nvGrpSpPr>
          <p:grpSpPr>
            <a:xfrm>
              <a:off x="1454936" y="2174770"/>
              <a:ext cx="3479149" cy="2203660"/>
              <a:chOff x="1185851" y="1959057"/>
              <a:chExt cx="3479149" cy="2203660"/>
            </a:xfrm>
            <a:solidFill>
              <a:schemeClr val="bg1"/>
            </a:solidFill>
          </p:grpSpPr>
          <p:sp>
            <p:nvSpPr>
              <p:cNvPr id="18" name="Vrije vorm: vorm 17">
                <a:extLst>
                  <a:ext uri="{FF2B5EF4-FFF2-40B4-BE49-F238E27FC236}">
                    <a16:creationId xmlns="" xmlns:a16="http://schemas.microsoft.com/office/drawing/2014/main" id="{2C36495F-BD7B-47EC-A46A-3F08D7F84FAE}"/>
                  </a:ext>
                </a:extLst>
              </p:cNvPr>
              <p:cNvSpPr/>
              <p:nvPr/>
            </p:nvSpPr>
            <p:spPr>
              <a:xfrm>
                <a:off x="1185851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Vrije vorm: vorm 18">
                <a:extLst>
                  <a:ext uri="{FF2B5EF4-FFF2-40B4-BE49-F238E27FC236}">
                    <a16:creationId xmlns="" xmlns:a16="http://schemas.microsoft.com/office/drawing/2014/main" id="{E1486D2B-A267-4413-A400-5E25E736293D}"/>
                  </a:ext>
                </a:extLst>
              </p:cNvPr>
              <p:cNvSpPr/>
              <p:nvPr/>
            </p:nvSpPr>
            <p:spPr>
              <a:xfrm>
                <a:off x="2439468" y="1959057"/>
                <a:ext cx="2225532" cy="2203660"/>
              </a:xfrm>
              <a:custGeom>
                <a:avLst/>
                <a:gdLst>
                  <a:gd name="connsiteX0" fmla="*/ 1601016 w 2225532"/>
                  <a:gd name="connsiteY0" fmla="*/ 0 h 2203660"/>
                  <a:gd name="connsiteX1" fmla="*/ 2225532 w 2225532"/>
                  <a:gd name="connsiteY1" fmla="*/ 0 h 2203660"/>
                  <a:gd name="connsiteX2" fmla="*/ 624516 w 2225532"/>
                  <a:gd name="connsiteY2" fmla="*/ 2203660 h 2203660"/>
                  <a:gd name="connsiteX3" fmla="*/ 0 w 2225532"/>
                  <a:gd name="connsiteY3" fmla="*/ 2203660 h 220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5532" h="2203660">
                    <a:moveTo>
                      <a:pt x="1601016" y="0"/>
                    </a:moveTo>
                    <a:lnTo>
                      <a:pt x="2225532" y="0"/>
                    </a:lnTo>
                    <a:lnTo>
                      <a:pt x="624516" y="2203660"/>
                    </a:lnTo>
                    <a:lnTo>
                      <a:pt x="0" y="2203660"/>
                    </a:lnTo>
                    <a:close/>
                  </a:path>
                </a:pathLst>
              </a:custGeom>
              <a:solidFill>
                <a:schemeClr val="bg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94752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05166" y="6601543"/>
            <a:ext cx="245260" cy="1231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defTabSz="412750">
              <a:lnSpc>
                <a:spcPct val="100000"/>
              </a:lnSpc>
              <a:defRPr sz="800" cap="all" spc="35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6CB4B4D-7CA3-9044-876B-883B54F8677D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="" xmlns:a16="http://schemas.microsoft.com/office/drawing/2014/main" id="{7CD964ED-F33D-45BD-8405-A69653830BF3}"/>
              </a:ext>
            </a:extLst>
          </p:cNvPr>
          <p:cNvGrpSpPr/>
          <p:nvPr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bg1"/>
          </a:solidFill>
        </p:grpSpPr>
        <p:sp>
          <p:nvSpPr>
            <p:cNvPr id="8" name="Vrije vorm: vorm 7">
              <a:extLst>
                <a:ext uri="{FF2B5EF4-FFF2-40B4-BE49-F238E27FC236}">
                  <a16:creationId xmlns="" xmlns:a16="http://schemas.microsoft.com/office/drawing/2014/main" id="{B6585D2B-ACAD-47ED-B388-1FE80DE2D4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 dirty="0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="" xmlns:a16="http://schemas.microsoft.com/office/drawing/2014/main" id="{390CA3F1-0080-46FF-916D-E4167260EF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grpSp>
        <p:nvGrpSpPr>
          <p:cNvPr id="10" name="Groep 9">
            <a:extLst>
              <a:ext uri="{FF2B5EF4-FFF2-40B4-BE49-F238E27FC236}">
                <a16:creationId xmlns="" xmlns:a16="http://schemas.microsoft.com/office/drawing/2014/main" id="{1352D894-F4EA-49E0-8C0B-74B03FCFF690}"/>
              </a:ext>
            </a:extLst>
          </p:cNvPr>
          <p:cNvGrpSpPr/>
          <p:nvPr userDrawn="1"/>
        </p:nvGrpSpPr>
        <p:grpSpPr>
          <a:xfrm>
            <a:off x="658215" y="5418000"/>
            <a:ext cx="5380253" cy="1440000"/>
            <a:chOff x="1811338" y="1084098"/>
            <a:chExt cx="5380253" cy="1440000"/>
          </a:xfrm>
          <a:solidFill>
            <a:schemeClr val="bg1"/>
          </a:solidFill>
        </p:grpSpPr>
        <p:sp>
          <p:nvSpPr>
            <p:cNvPr id="11" name="Vrije vorm: vorm 10">
              <a:extLst>
                <a:ext uri="{FF2B5EF4-FFF2-40B4-BE49-F238E27FC236}">
                  <a16:creationId xmlns="" xmlns:a16="http://schemas.microsoft.com/office/drawing/2014/main" id="{675E8E0A-8BC6-42DC-9309-EDEF0E5439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11338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 dirty="0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="" xmlns:a16="http://schemas.microsoft.com/office/drawing/2014/main" id="{6BE9CEE1-0BA9-460D-88E0-C646C225F4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02912" y="1084098"/>
              <a:ext cx="2488679" cy="1440000"/>
            </a:xfrm>
            <a:custGeom>
              <a:avLst/>
              <a:gdLst>
                <a:gd name="connsiteX0" fmla="*/ 1044160 w 2488679"/>
                <a:gd name="connsiteY0" fmla="*/ 0 h 1440000"/>
                <a:gd name="connsiteX1" fmla="*/ 2488679 w 2488679"/>
                <a:gd name="connsiteY1" fmla="*/ 0 h 1440000"/>
                <a:gd name="connsiteX2" fmla="*/ 1442482 w 2488679"/>
                <a:gd name="connsiteY2" fmla="*/ 1440000 h 1440000"/>
                <a:gd name="connsiteX3" fmla="*/ 0 w 2488679"/>
                <a:gd name="connsiteY3" fmla="*/ 1440000 h 1440000"/>
                <a:gd name="connsiteX4" fmla="*/ 0 w 2488679"/>
                <a:gd name="connsiteY4" fmla="*/ 1437195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8679" h="1440000">
                  <a:moveTo>
                    <a:pt x="1044160" y="0"/>
                  </a:moveTo>
                  <a:lnTo>
                    <a:pt x="2488679" y="0"/>
                  </a:lnTo>
                  <a:lnTo>
                    <a:pt x="1442482" y="1440000"/>
                  </a:lnTo>
                  <a:lnTo>
                    <a:pt x="0" y="1440000"/>
                  </a:lnTo>
                  <a:lnTo>
                    <a:pt x="0" y="1437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nl-NL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="" xmlns:a16="http://schemas.microsoft.com/office/drawing/2014/main" id="{083A2231-B1C0-4D43-81A3-06DF2F4EB7CF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14170" y="520928"/>
            <a:ext cx="1262069" cy="43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8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88" r:id="rId3"/>
    <p:sldLayoutId id="2147483672" r:id="rId4"/>
    <p:sldLayoutId id="2147483673" r:id="rId5"/>
    <p:sldLayoutId id="2147483674" r:id="rId6"/>
    <p:sldLayoutId id="2147483675" r:id="rId7"/>
    <p:sldLayoutId id="2147483683" r:id="rId8"/>
    <p:sldLayoutId id="2147483684" r:id="rId9"/>
    <p:sldLayoutId id="2147483685" r:id="rId10"/>
    <p:sldLayoutId id="2147483682" r:id="rId11"/>
    <p:sldLayoutId id="2147483686" r:id="rId12"/>
    <p:sldLayoutId id="2147483681" r:id="rId13"/>
    <p:sldLayoutId id="2147483687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transition spd="med"/>
  <p:txStyles>
    <p:titleStyle>
      <a:lvl1pPr marL="0" marR="0" indent="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"/>
        </a:defRPr>
      </a:lvl1pPr>
      <a:lvl2pPr marL="0" marR="0" indent="1143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2286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3429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4572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571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317500" marR="0" indent="-317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 Light"/>
        </a:defRPr>
      </a:lvl1pPr>
      <a:lvl2pPr marL="635000" marR="0" indent="-317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 Light"/>
        </a:defRPr>
      </a:lvl2pPr>
      <a:lvl3pPr marL="952500" marR="0" indent="-317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 Light"/>
        </a:defRPr>
      </a:lvl3pPr>
      <a:lvl4pPr marL="1270000" marR="0" indent="-317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 Light"/>
        </a:defRPr>
      </a:lvl4pPr>
      <a:lvl5pPr marL="1587500" marR="0" indent="-317500" algn="l" defTabSz="27305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small" spc="0" baseline="0">
          <a:ln>
            <a:noFill/>
          </a:ln>
          <a:solidFill>
            <a:schemeClr val="bg1"/>
          </a:solidFill>
          <a:uFillTx/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Helvetica Light"/>
        </a:defRPr>
      </a:lvl5pPr>
      <a:lvl6pPr marL="1905000" marR="0" indent="-317500" algn="l" defTabSz="273050" eaLnBrk="1" latinLnBrk="0" hangingPunct="1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2222500" marR="0" indent="-317500" algn="l" defTabSz="273050" eaLnBrk="1" latinLnBrk="0" hangingPunct="1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2540000" marR="0" indent="-317500" algn="l" defTabSz="273050" eaLnBrk="1" latinLnBrk="0" hangingPunct="1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2857500" marR="0" indent="-317500" algn="l" defTabSz="273050" eaLnBrk="1" latinLnBrk="0" hangingPunct="1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1143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2286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3429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4572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5715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6858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8001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914400" algn="l" defTabSz="41275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" b="1" i="0" u="none" strike="noStrike" cap="all" spc="35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abs-shop\projects\dpl\ansible-projects\jenkins\Jenkinsfi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al-jenkins.bmwgroup.net/job/ansible/job/ea-ansibl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olecule.readthedocs.io/en/stable/usag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Snagit/Molecule%20ara.mp4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l-bitbucket.bmwgroup.net/projects/DPL/repos/abs-shop-infrastructure/browse?at=refs/heads/DPL-2662-backup-role-director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="" xmlns:a16="http://schemas.microsoft.com/office/drawing/2014/main" id="{58C072E1-4F6E-4658-B2A7-0E5EEB4571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44199" y="3843649"/>
            <a:ext cx="6617475" cy="947737"/>
          </a:xfrm>
        </p:spPr>
        <p:txBody>
          <a:bodyPr/>
          <a:lstStyle/>
          <a:p>
            <a:r>
              <a:rPr lang="nl-NL" dirty="0"/>
              <a:t>Jeroen van Reeven</a:t>
            </a:r>
          </a:p>
          <a:p>
            <a:r>
              <a:rPr lang="nl-NL" dirty="0"/>
              <a:t>Devops Engeer bij Alphabet International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B9DB9A05-8077-4A03-86AD-FA95A92B02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75185" y="2596838"/>
            <a:ext cx="7738909" cy="947737"/>
          </a:xfrm>
        </p:spPr>
        <p:txBody>
          <a:bodyPr/>
          <a:lstStyle/>
          <a:p>
            <a:r>
              <a:rPr lang="nl-NL" dirty="0"/>
              <a:t>Ansible &amp; molecule in de praktijk</a:t>
            </a:r>
          </a:p>
        </p:txBody>
      </p:sp>
      <p:sp>
        <p:nvSpPr>
          <p:cNvPr id="4" name="Tijdelijke aanduiding voor tekst 1">
            <a:extLst>
              <a:ext uri="{FF2B5EF4-FFF2-40B4-BE49-F238E27FC236}">
                <a16:creationId xmlns="" xmlns:a16="http://schemas.microsoft.com/office/drawing/2014/main" id="{4CF62334-A0B6-4BE9-8FA2-00663384FC09}"/>
              </a:ext>
            </a:extLst>
          </p:cNvPr>
          <p:cNvSpPr txBox="1">
            <a:spLocks/>
          </p:cNvSpPr>
          <p:nvPr/>
        </p:nvSpPr>
        <p:spPr>
          <a:xfrm>
            <a:off x="10712335" y="6417425"/>
            <a:ext cx="1135418" cy="31359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noAutofit/>
          </a:bodyPr>
          <a:lstStyle>
            <a:lvl1pPr marL="0" marR="0" indent="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kumimoji="0" lang="nl-NL" sz="2800" b="1" i="0" u="none" strike="noStrike" cap="small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Graphik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r"/>
            <a:r>
              <a:rPr lang="nl-NL" sz="1600" dirty="0"/>
              <a:t>Versie: 2.0</a:t>
            </a:r>
          </a:p>
        </p:txBody>
      </p:sp>
    </p:spTree>
    <p:extLst>
      <p:ext uri="{BB962C8B-B14F-4D97-AF65-F5344CB8AC3E}">
        <p14:creationId xmlns:p14="http://schemas.microsoft.com/office/powerpoint/2010/main" val="40469003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179406"/>
            <a:ext cx="10515600" cy="714875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requirements.yml</a:t>
            </a:r>
            <a:endParaRPr lang="aa-E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048" y="810154"/>
            <a:ext cx="10515600" cy="4826107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---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ssh://git@al-bitbucket.bmwgroup.net:7999/an/alertmanageradapter.git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ssh://git@al-bitbucket.bmwgroup.net:7999/an/apache-exporter.git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ssh://git@al-bitbucket.bmwgroup.net:7999/an/ara-records.git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ssh://git@al-bitbucket.bmwgroup.net:7999/an/groovy.git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ssh://git@al-bitbucket.bmwgroup.net:7999/an/fluentd.git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ssh://git@al-bitbucket.bmwgroup.net:7999/an/itsmalertmanageradapter.git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ssh://git@al-bitbucket.bmwgroup.net:7999/an/java.git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ssh://git@al-bitbucket.bmwgroup.net:7999/an/prometheus.git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ssh://git@al-bitbucket.bmwgroup.net:7999/an/ssl-certs.git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ssh://git@al-bitbucket.bmwgroup.net:7999/an/system-defaults.git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>
                <a:latin typeface="Consolas" panose="020B0609020204030204" pitchFamily="49" charset="0"/>
              </a:rPr>
              <a:t>git</a:t>
            </a: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- </a:t>
            </a:r>
            <a:r>
              <a:rPr lang="en-US" sz="1400" dirty="0" err="1">
                <a:latin typeface="Consolas" panose="020B0609020204030204" pitchFamily="49" charset="0"/>
              </a:rPr>
              <a:t>src</a:t>
            </a:r>
            <a:r>
              <a:rPr lang="en-US" sz="1400" dirty="0">
                <a:latin typeface="Consolas" panose="020B0609020204030204" pitchFamily="49" charset="0"/>
              </a:rPr>
              <a:t>: ssh://git@al-bitbucket.bmwgroup.net:7999/an/volumes.git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scm</a:t>
            </a:r>
            <a:r>
              <a:rPr lang="en-US" sz="1400" dirty="0">
                <a:latin typeface="Consolas" panose="020B0609020204030204" pitchFamily="49" charset="0"/>
              </a:rPr>
              <a:t>: </a:t>
            </a:r>
            <a:r>
              <a:rPr lang="en-US" sz="1400" dirty="0" err="1" smtClean="0">
                <a:latin typeface="Consolas" panose="020B0609020204030204" pitchFamily="49" charset="0"/>
              </a:rPr>
              <a:t>git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latin typeface="Consolas" panose="020B0609020204030204" pitchFamily="49" charset="0"/>
              </a:rPr>
              <a:t>version:feature</a:t>
            </a:r>
            <a:r>
              <a:rPr lang="en-US" sz="1400" dirty="0" smtClean="0">
                <a:latin typeface="Consolas" panose="020B0609020204030204" pitchFamily="49" charset="0"/>
              </a:rPr>
              <a:t>/</a:t>
            </a:r>
            <a:r>
              <a:rPr lang="en-US" sz="1400" dirty="0" err="1" smtClean="0">
                <a:latin typeface="Consolas" panose="020B0609020204030204" pitchFamily="49" charset="0"/>
              </a:rPr>
              <a:t>blabla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9127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 smtClean="0">
                <a:hlinkClick r:id="rId3" action="ppaction://hlinkfile"/>
              </a:rPr>
              <a:t>Jenkinsfile</a:t>
            </a:r>
            <a:endParaRPr lang="nl-NL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nl-NL" sz="2000" dirty="0">
                <a:hlinkClick r:id="rId4"/>
              </a:rPr>
              <a:t>https://</a:t>
            </a:r>
            <a:r>
              <a:rPr lang="nl-NL" sz="2000" dirty="0" smtClean="0">
                <a:hlinkClick r:id="rId4"/>
              </a:rPr>
              <a:t>al-jenkins.bmwgroup.net/job/ansible/job/ea-ansible/</a:t>
            </a:r>
            <a:endParaRPr lang="nl-NL" sz="2000" dirty="0" smtClean="0"/>
          </a:p>
          <a:p>
            <a:pPr marL="0" indent="0">
              <a:buNone/>
            </a:pPr>
            <a:endParaRPr lang="aa-ET" sz="2000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Deploying using </a:t>
            </a:r>
            <a:r>
              <a:rPr lang="en-US" dirty="0" err="1" smtClean="0"/>
              <a:t>jenkins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5354432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1698527" y="2929847"/>
            <a:ext cx="8564628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r>
              <a:rPr lang="en-US" cap="all" dirty="0" smtClean="0"/>
              <a:t>Molecule</a:t>
            </a:r>
            <a:endParaRPr lang="en-US" cap="all" dirty="0"/>
          </a:p>
          <a:p>
            <a:r>
              <a:rPr lang="en-US" sz="3550" dirty="0" err="1" smtClean="0"/>
              <a:t>Roletesting</a:t>
            </a:r>
            <a:endParaRPr lang="en-US" sz="3550" dirty="0"/>
          </a:p>
        </p:txBody>
      </p:sp>
      <p:sp>
        <p:nvSpPr>
          <p:cNvPr id="3" name="Rectangle 12">
            <a:extLst>
              <a:ext uri="{FF2B5EF4-FFF2-40B4-BE49-F238E27FC236}">
                <a16:creationId xmlns="" xmlns:a16="http://schemas.microsoft.com/office/drawing/2014/main" id="{96617F4C-0899-4AC0-A7C3-1A70BC3CA80F}"/>
              </a:ext>
            </a:extLst>
          </p:cNvPr>
          <p:cNvSpPr/>
          <p:nvPr/>
        </p:nvSpPr>
        <p:spPr>
          <a:xfrm>
            <a:off x="5572008" y="4326780"/>
            <a:ext cx="776722" cy="829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664" tIns="22833" rIns="45664" bIns="22833" rtlCol="0" anchor="ctr"/>
          <a:lstStyle/>
          <a:p>
            <a:pPr algn="ctr"/>
            <a:endParaRPr lang="en-US" sz="1075" dirty="0">
              <a:solidFill>
                <a:schemeClr val="accent2"/>
              </a:solidFill>
              <a:latin typeface="Open Sans Ligh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982" y="1120458"/>
            <a:ext cx="2476310" cy="162719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  <a:reflection stA="45000" endPos="1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607537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-407221" y="412386"/>
            <a:ext cx="5496770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r>
              <a:rPr lang="en-US" sz="3550" dirty="0" smtClean="0"/>
              <a:t>Wat is molecule?</a:t>
            </a:r>
            <a:endParaRPr lang="en-US" sz="355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11305" y="4789979"/>
            <a:ext cx="4910328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 b="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nl-NL" sz="14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 txBox="1">
            <a:spLocks/>
          </p:cNvSpPr>
          <p:nvPr/>
        </p:nvSpPr>
        <p:spPr>
          <a:xfrm>
            <a:off x="743090" y="116128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None/>
            </a:pPr>
            <a:r>
              <a:rPr lang="en-US" dirty="0" smtClean="0"/>
              <a:t>Molecule is </a:t>
            </a:r>
            <a:r>
              <a:rPr lang="en-US" dirty="0" err="1" smtClean="0"/>
              <a:t>een</a:t>
            </a:r>
            <a:r>
              <a:rPr lang="en-US" dirty="0" smtClean="0"/>
              <a:t> tool om </a:t>
            </a:r>
            <a:r>
              <a:rPr lang="en-US" dirty="0" err="1" smtClean="0"/>
              <a:t>testdriven</a:t>
            </a:r>
            <a:r>
              <a:rPr lang="en-US" dirty="0" smtClean="0"/>
              <a:t> development van je </a:t>
            </a:r>
            <a:r>
              <a:rPr lang="en-US" dirty="0" err="1" smtClean="0"/>
              <a:t>Ansible</a:t>
            </a:r>
            <a:r>
              <a:rPr lang="en-US" dirty="0" smtClean="0"/>
              <a:t> </a:t>
            </a:r>
            <a:r>
              <a:rPr lang="en-US" dirty="0" err="1" smtClean="0"/>
              <a:t>rollen</a:t>
            </a:r>
            <a:r>
              <a:rPr lang="en-US" dirty="0" smtClean="0"/>
              <a:t> </a:t>
            </a:r>
            <a:r>
              <a:rPr lang="en-US" dirty="0" err="1" smtClean="0"/>
              <a:t>mee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 smtClean="0"/>
          </a:p>
          <a:p>
            <a:pPr marL="0" indent="0">
              <a:buFontTx/>
              <a:buNone/>
            </a:pPr>
            <a:endParaRPr lang="aa-ET" dirty="0"/>
          </a:p>
        </p:txBody>
      </p:sp>
      <p:pic>
        <p:nvPicPr>
          <p:cNvPr id="2050" name="Picture 2" descr="Image result for molecule ansible contai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0" y="2172044"/>
            <a:ext cx="9642692" cy="243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0986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838200" y="400029"/>
            <a:ext cx="5496770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r>
              <a:rPr lang="en-US" sz="3550" dirty="0" err="1" smtClean="0"/>
              <a:t>Beginnen</a:t>
            </a:r>
            <a:r>
              <a:rPr lang="en-US" sz="3550" dirty="0" smtClean="0"/>
              <a:t> met molecule </a:t>
            </a:r>
            <a:endParaRPr lang="en-US" sz="355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11305" y="4789979"/>
            <a:ext cx="4910328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 b="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nl-NL" sz="14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 txBox="1">
            <a:spLocks/>
          </p:cNvSpPr>
          <p:nvPr/>
        </p:nvSpPr>
        <p:spPr>
          <a:xfrm>
            <a:off x="838200" y="1007398"/>
            <a:ext cx="10515600" cy="5554039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latin typeface="+mj-lt"/>
              </a:rPr>
              <a:t>Zorg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allereerst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dat</a:t>
            </a:r>
            <a:r>
              <a:rPr lang="en-US" dirty="0" smtClean="0">
                <a:latin typeface="+mj-lt"/>
              </a:rPr>
              <a:t> je </a:t>
            </a:r>
            <a:r>
              <a:rPr lang="en-US" dirty="0" err="1" smtClean="0">
                <a:latin typeface="+mj-lt"/>
              </a:rPr>
              <a:t>docker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geinstalleerd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hebt</a:t>
            </a:r>
            <a:r>
              <a:rPr lang="en-US" dirty="0" smtClean="0">
                <a:latin typeface="+mj-lt"/>
              </a:rPr>
              <a:t>. </a:t>
            </a:r>
            <a:endParaRPr lang="nl-NL" dirty="0" smtClean="0">
              <a:latin typeface="+mj-lt"/>
            </a:endParaRPr>
          </a:p>
          <a:p>
            <a:pPr marL="0" indent="0">
              <a:buNone/>
            </a:pPr>
            <a:r>
              <a:rPr lang="nl-NL" dirty="0" smtClean="0">
                <a:latin typeface="Consolas" panose="020B0609020204030204" pitchFamily="49" charset="0"/>
              </a:rPr>
              <a:t># </a:t>
            </a:r>
            <a:r>
              <a:rPr lang="en-US" dirty="0" smtClean="0">
                <a:latin typeface="Consolas" panose="020B0609020204030204" pitchFamily="49" charset="0"/>
              </a:rPr>
              <a:t>pip install molecule molecule[</a:t>
            </a:r>
            <a:r>
              <a:rPr lang="en-US" dirty="0" err="1" smtClean="0">
                <a:latin typeface="Consolas" panose="020B0609020204030204" pitchFamily="49" charset="0"/>
              </a:rPr>
              <a:t>docker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l-NL" dirty="0" smtClean="0">
                <a:latin typeface="Consolas" panose="020B0609020204030204" pitchFamily="49" charset="0"/>
              </a:rPr>
              <a:t># molecule </a:t>
            </a:r>
            <a:r>
              <a:rPr lang="nl-NL" dirty="0" err="1">
                <a:latin typeface="Consolas" panose="020B0609020204030204" pitchFamily="49" charset="0"/>
              </a:rPr>
              <a:t>init</a:t>
            </a:r>
            <a:r>
              <a:rPr lang="nl-NL" dirty="0">
                <a:latin typeface="Consolas" panose="020B0609020204030204" pitchFamily="49" charset="0"/>
              </a:rPr>
              <a:t> </a:t>
            </a:r>
            <a:r>
              <a:rPr lang="nl-NL" dirty="0" err="1">
                <a:latin typeface="Consolas" panose="020B0609020204030204" pitchFamily="49" charset="0"/>
              </a:rPr>
              <a:t>role</a:t>
            </a:r>
            <a:r>
              <a:rPr lang="nl-NL" dirty="0">
                <a:latin typeface="Consolas" panose="020B0609020204030204" pitchFamily="49" charset="0"/>
              </a:rPr>
              <a:t> -r &lt;</a:t>
            </a:r>
            <a:r>
              <a:rPr lang="nl-NL" dirty="0" err="1">
                <a:latin typeface="Consolas" panose="020B0609020204030204" pitchFamily="49" charset="0"/>
              </a:rPr>
              <a:t>rolenaam</a:t>
            </a:r>
            <a:r>
              <a:rPr lang="nl-NL" dirty="0" smtClean="0">
                <a:latin typeface="Consolas" panose="020B0609020204030204" pitchFamily="49" charset="0"/>
              </a:rPr>
              <a:t>&gt;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 molecule </a:t>
            </a:r>
            <a:r>
              <a:rPr lang="en-US" dirty="0" err="1">
                <a:latin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scenario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l-NL" dirty="0">
                <a:latin typeface="Consolas" panose="020B0609020204030204" pitchFamily="49" charset="0"/>
              </a:rPr>
              <a:t># </a:t>
            </a:r>
            <a:r>
              <a:rPr lang="en-US" dirty="0" smtClean="0">
                <a:latin typeface="Consolas" panose="020B0609020204030204" pitchFamily="49" charset="0"/>
              </a:rPr>
              <a:t>molecule create/destroy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 molecule converge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 molecule test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# molecule login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Meer info over molecule commands </a:t>
            </a:r>
            <a:r>
              <a:rPr lang="en-US" dirty="0" err="1" smtClean="0">
                <a:latin typeface="+mj-lt"/>
              </a:rPr>
              <a:t>hier</a:t>
            </a:r>
            <a:r>
              <a:rPr lang="en-US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+mj-lt"/>
                <a:hlinkClick r:id="rId3"/>
              </a:rPr>
              <a:t>https://</a:t>
            </a:r>
            <a:r>
              <a:rPr lang="en-US" dirty="0" smtClean="0">
                <a:latin typeface="+mj-lt"/>
                <a:hlinkClick r:id="rId3"/>
              </a:rPr>
              <a:t>molecule.readthedocs.io/en/stable/usage.html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 smtClean="0"/>
          </a:p>
          <a:p>
            <a:pPr marL="0" indent="0">
              <a:buFontTx/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7563131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765048" y="212442"/>
            <a:ext cx="8860866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endParaRPr lang="en-US" sz="3550" dirty="0" smtClean="0"/>
          </a:p>
          <a:p>
            <a:pPr algn="l"/>
            <a:r>
              <a:rPr lang="en-US" sz="3550" dirty="0" smtClean="0"/>
              <a:t>De molecule </a:t>
            </a:r>
            <a:r>
              <a:rPr lang="en-US" sz="3550" dirty="0" err="1" smtClean="0"/>
              <a:t>structuur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5048" y="1549318"/>
            <a:ext cx="916978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molecule/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└── default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Dockerfile.j2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INSTALL.rst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molecule.yml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requirements.yml</a:t>
            </a:r>
            <a:endParaRPr lang="nl-NL" sz="2000" b="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2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playbook.yml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2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└── </a:t>
            </a:r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tests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2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     └── test_default.py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8268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-776137" y="103463"/>
            <a:ext cx="5496770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r>
              <a:rPr lang="en-US" sz="3550" dirty="0" err="1" smtClean="0"/>
              <a:t>Molecule.yml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5048" y="516147"/>
            <a:ext cx="491032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---</a:t>
            </a:r>
          </a:p>
          <a:p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dependency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galaxy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options: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ignore-errors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driver: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docker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lint: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yamllint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options: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config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-file: molecule/default/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yaml-lint.yml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platforms: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- name: ara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image: "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geerlingguy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/docker-ubuntu1804-ansible:latest"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command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 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sbin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init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capabilities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- SYS_ADMIN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volumes: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- 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sys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fs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cgroup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sys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fs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cgroup:ro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tmpfs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- /run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- 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tmp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privileged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true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registry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url: al-docker.bmwgroup.net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credentials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  username: </a:t>
            </a:r>
            <a:r>
              <a:rPr lang="nl-NL" sz="1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xxx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  password: </a:t>
            </a:r>
            <a:r>
              <a:rPr lang="nl-NL" sz="10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xxx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  email: abs-shop@alphabet.com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  user: root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published_ports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- 127.0.0.1:8443:443/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tcp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provisioner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ansible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log: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true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vault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-password-file: ~/.vault.pwd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options: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skip-tags: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lvm</a:t>
            </a:r>
            <a:endParaRPr lang="nl-NL" sz="1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lint: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name: 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ansible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-lint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scenario: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default</a:t>
            </a:r>
          </a:p>
          <a:p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verifier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name: testinfra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lint: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name: flake8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options:</a:t>
            </a:r>
          </a:p>
          <a:p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      max-line-</a:t>
            </a:r>
            <a:r>
              <a:rPr lang="nl-NL" sz="1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length</a:t>
            </a:r>
            <a:r>
              <a:rPr lang="nl-NL" sz="1000" b="0" dirty="0">
                <a:solidFill>
                  <a:schemeClr val="bg1"/>
                </a:solidFill>
                <a:latin typeface="Consolas" panose="020B0609020204030204" pitchFamily="49" charset="0"/>
              </a:rPr>
              <a:t>: 300</a:t>
            </a:r>
          </a:p>
        </p:txBody>
      </p:sp>
    </p:spTree>
    <p:extLst>
      <p:ext uri="{BB962C8B-B14F-4D97-AF65-F5344CB8AC3E}">
        <p14:creationId xmlns:p14="http://schemas.microsoft.com/office/powerpoint/2010/main" val="38746274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-776137" y="103463"/>
            <a:ext cx="5496770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r>
              <a:rPr lang="en-US" sz="3550" dirty="0" smtClean="0"/>
              <a:t>Dockerfile.j2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3591" y="632136"/>
            <a:ext cx="11538409" cy="437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# Molecule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managed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item.registry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is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defined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FROM {{ item.registry.url }}/{{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item.image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}}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else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FROM {{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item.image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}}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endif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item.env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is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defined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for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var,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value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in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item.env.items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()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value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ENV {{ var }} {{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value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}}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endif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endfor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{%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endif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%}</a:t>
            </a: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touch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apt.conf.d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proxy.conf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echo '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Acquire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::http::Proxy "http://proxy.muc:8080";' | tee 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apt.conf.d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proxy.conf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echo '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Acquire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::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https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::Proxy "http://proxy.muc:8080";' &gt;&gt; tee /</a:t>
            </a:r>
            <a:r>
              <a:rPr lang="nl-NL" sz="1200" b="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nl-NL" sz="12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apt.conf.d</a:t>
            </a:r>
            <a:r>
              <a:rPr lang="nl-NL" sz="12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proxy.conf</a:t>
            </a:r>
            <a:endParaRPr lang="nl-NL" sz="1200" b="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-get update &amp;&amp;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-get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install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-y python3 vim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sudo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bash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less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curl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net-tools ca-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certificates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iproute2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openssh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-server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systemd-docker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&amp;&amp;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-get </a:t>
            </a:r>
            <a:r>
              <a:rPr lang="nl-NL" sz="12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clean; 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update-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alternatives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--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install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usr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/bin/python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python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usr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/bin/python3.6 1</a:t>
            </a: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apt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-get update</a:t>
            </a:r>
          </a:p>
          <a:p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#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add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user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cloud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,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add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him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to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sudo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group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and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allow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sudo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without password</a:t>
            </a: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useradd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-ms /bin/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bash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-G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sudo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cloud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RUN echo "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cloud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 ALL=(ALL) NOPASSWD: ALL" &gt;&gt; 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etc</a:t>
            </a:r>
            <a:r>
              <a:rPr lang="nl-NL" sz="1200" b="0" dirty="0">
                <a:solidFill>
                  <a:schemeClr val="bg1"/>
                </a:solidFill>
                <a:latin typeface="Consolas" panose="020B0609020204030204" pitchFamily="49" charset="0"/>
              </a:rPr>
              <a:t>/</a:t>
            </a:r>
            <a:r>
              <a:rPr lang="nl-NL" sz="12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sudoers</a:t>
            </a:r>
            <a:endParaRPr lang="nl-NL" sz="12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559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765048" y="212442"/>
            <a:ext cx="8860866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r>
              <a:rPr lang="en-US" sz="3550" dirty="0" smtClean="0"/>
              <a:t>Molecule test: scenario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5048" y="906840"/>
            <a:ext cx="9169784" cy="354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└── default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lint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dependency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cleanup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destroy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syntax</a:t>
            </a: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create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prepare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converge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idempotence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side_effect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verify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├──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cleanup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nl-NL" sz="2000" b="0" dirty="0">
                <a:solidFill>
                  <a:schemeClr val="bg1"/>
                </a:solidFill>
                <a:latin typeface="Consolas" panose="020B0609020204030204" pitchFamily="49" charset="0"/>
              </a:rPr>
              <a:t>    └── </a:t>
            </a:r>
            <a:r>
              <a:rPr lang="nl-NL" sz="2000" b="0" dirty="0" err="1">
                <a:solidFill>
                  <a:schemeClr val="bg1"/>
                </a:solidFill>
                <a:latin typeface="Consolas" panose="020B0609020204030204" pitchFamily="49" charset="0"/>
              </a:rPr>
              <a:t>destroy</a:t>
            </a:r>
            <a:endParaRPr lang="nl-NL" sz="20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65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765048" y="212442"/>
            <a:ext cx="8860866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r>
              <a:rPr lang="en-US" sz="3550" dirty="0" smtClean="0"/>
              <a:t>Verify step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5048" y="-192715"/>
            <a:ext cx="5129125" cy="678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1400" b="0" dirty="0">
                <a:solidFill>
                  <a:schemeClr val="bg1"/>
                </a:solidFill>
              </a:rPr>
              <a:t/>
            </a:r>
            <a:br>
              <a:rPr lang="nl-NL" sz="1400" b="0" dirty="0">
                <a:solidFill>
                  <a:schemeClr val="bg1"/>
                </a:solidFill>
              </a:rPr>
            </a:br>
            <a:endParaRPr lang="nl-NL" sz="1400" b="0" dirty="0" smtClean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</a:endParaRPr>
          </a:p>
          <a:p>
            <a:endParaRPr lang="nl-NL" sz="1400" b="0" dirty="0" smtClean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</a:endParaRPr>
          </a:p>
          <a:p>
            <a:r>
              <a:rPr lang="nl-NL" sz="18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└── </a:t>
            </a:r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tests</a:t>
            </a:r>
          </a:p>
          <a:p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     </a:t>
            </a:r>
            <a:r>
              <a:rPr lang="nl-NL" sz="18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└── test_default.py</a:t>
            </a:r>
            <a:endParaRPr lang="nl-NL" sz="1800" b="0" dirty="0" smtClean="0">
              <a:solidFill>
                <a:schemeClr val="bg1"/>
              </a:solidFill>
            </a:endParaRPr>
          </a:p>
          <a:p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 err="1" smtClean="0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test_ara_running_and_enabled</a:t>
            </a:r>
            <a:r>
              <a:rPr lang="nl-NL" sz="1800" b="0" dirty="0">
                <a:solidFill>
                  <a:schemeClr val="bg1"/>
                </a:solidFill>
              </a:rPr>
              <a:t>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ara = </a:t>
            </a:r>
            <a:r>
              <a:rPr lang="nl-NL" sz="1800" b="0" dirty="0" err="1">
                <a:solidFill>
                  <a:schemeClr val="bg1"/>
                </a:solidFill>
              </a:rPr>
              <a:t>host.service</a:t>
            </a:r>
            <a:r>
              <a:rPr lang="nl-NL" sz="1800" b="0" dirty="0">
                <a:solidFill>
                  <a:schemeClr val="bg1"/>
                </a:solidFill>
              </a:rPr>
              <a:t>("ara")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ara.is_running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ara.is_enabled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test_apache2_is_installed(host):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apache2 = </a:t>
            </a:r>
            <a:r>
              <a:rPr lang="nl-NL" sz="1800" b="0" dirty="0" err="1">
                <a:solidFill>
                  <a:schemeClr val="bg1"/>
                </a:solidFill>
              </a:rPr>
              <a:t>host.package</a:t>
            </a:r>
            <a:r>
              <a:rPr lang="nl-NL" sz="1800" b="0" dirty="0">
                <a:solidFill>
                  <a:schemeClr val="bg1"/>
                </a:solidFill>
              </a:rPr>
              <a:t>("apache2")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apache2.is_installed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test_apache2_running_and_enabled(host):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apache2 = </a:t>
            </a:r>
            <a:r>
              <a:rPr lang="nl-NL" sz="1800" b="0" dirty="0" err="1">
                <a:solidFill>
                  <a:schemeClr val="bg1"/>
                </a:solidFill>
              </a:rPr>
              <a:t>host.service</a:t>
            </a:r>
            <a:r>
              <a:rPr lang="nl-NL" sz="1800" b="0" dirty="0">
                <a:solidFill>
                  <a:schemeClr val="bg1"/>
                </a:solidFill>
              </a:rPr>
              <a:t>("apache2")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apache2.is_running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apache2.is_enabled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test_port_443_is_listening(host):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socket = </a:t>
            </a:r>
            <a:r>
              <a:rPr lang="nl-NL" sz="1800" b="0" dirty="0" err="1">
                <a:solidFill>
                  <a:schemeClr val="bg1"/>
                </a:solidFill>
              </a:rPr>
              <a:t>host.socket</a:t>
            </a:r>
            <a:r>
              <a:rPr lang="nl-NL" sz="1800" b="0" dirty="0">
                <a:solidFill>
                  <a:schemeClr val="bg1"/>
                </a:solidFill>
              </a:rPr>
              <a:t>("</a:t>
            </a:r>
            <a:r>
              <a:rPr lang="nl-NL" sz="1800" b="0" dirty="0" err="1">
                <a:solidFill>
                  <a:schemeClr val="bg1"/>
                </a:solidFill>
              </a:rPr>
              <a:t>tcp</a:t>
            </a:r>
            <a:r>
              <a:rPr lang="nl-NL" sz="1800" b="0" dirty="0">
                <a:solidFill>
                  <a:schemeClr val="bg1"/>
                </a:solidFill>
              </a:rPr>
              <a:t>://0.0.0.0:443")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socket.is_listening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400" b="0" dirty="0">
                <a:solidFill>
                  <a:schemeClr val="bg1"/>
                </a:solidFill>
              </a:rPr>
              <a:t/>
            </a:r>
            <a:br>
              <a:rPr lang="nl-NL" sz="1400" b="0" dirty="0">
                <a:solidFill>
                  <a:schemeClr val="bg1"/>
                </a:solidFill>
              </a:rPr>
            </a:br>
            <a:endParaRPr lang="nl-NL" sz="1400" b="0" dirty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516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="" xmlns:a16="http://schemas.microsoft.com/office/drawing/2014/main" id="{E60A6F40-E584-4B56-B9C3-FE8F2CC34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4826107"/>
          </a:xfrm>
        </p:spPr>
        <p:txBody>
          <a:bodyPr/>
          <a:lstStyle/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Introductie </a:t>
            </a:r>
            <a:r>
              <a:rPr lang="nl-NL" dirty="0" err="1"/>
              <a:t>Alphabet</a:t>
            </a:r>
            <a:r>
              <a:rPr lang="nl-NL" dirty="0"/>
              <a:t> </a:t>
            </a:r>
            <a:r>
              <a:rPr lang="nl-NL" dirty="0" smtClean="0"/>
              <a:t>International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 smtClean="0"/>
              <a:t>De </a:t>
            </a:r>
            <a:r>
              <a:rPr lang="nl-NL" dirty="0"/>
              <a:t>Ansible monoliet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Uitdagingen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Splitting up projects en roles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 err="1" smtClean="0"/>
              <a:t>Deploy</a:t>
            </a:r>
            <a:r>
              <a:rPr lang="nl-NL" dirty="0" smtClean="0"/>
              <a:t> </a:t>
            </a:r>
            <a:r>
              <a:rPr lang="nl-NL" dirty="0"/>
              <a:t>using Jenkins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 smtClean="0"/>
              <a:t>Wat is Molecule</a:t>
            </a:r>
            <a:endParaRPr lang="nl-NL" dirty="0"/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molecole.yml &amp; Dockerfile.j2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 smtClean="0"/>
              <a:t>Molecule test en </a:t>
            </a:r>
            <a:r>
              <a:rPr lang="nl-NL" dirty="0" err="1" smtClean="0"/>
              <a:t>sequence</a:t>
            </a:r>
            <a:endParaRPr lang="nl-NL" dirty="0" smtClean="0"/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en-US" dirty="0" smtClean="0"/>
              <a:t>Example of tests</a:t>
            </a:r>
            <a:endParaRPr lang="nl-NL" dirty="0"/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Short demo movie</a:t>
            </a:r>
          </a:p>
          <a:p>
            <a:pPr marL="0">
              <a:spcAft>
                <a:spcPts val="1200"/>
              </a:spcAft>
              <a:buSzPct val="100000"/>
              <a:buBlip>
                <a:blip r:embed="rId3"/>
              </a:buBlip>
            </a:pPr>
            <a:r>
              <a:rPr lang="nl-NL" dirty="0"/>
              <a:t>Questions?!</a:t>
            </a:r>
          </a:p>
          <a:p>
            <a:pPr marL="0">
              <a:buSzPct val="100000"/>
              <a:buBlip>
                <a:blip r:embed="rId3"/>
              </a:buBlip>
            </a:pPr>
            <a:endParaRPr lang="nl-NL" dirty="0"/>
          </a:p>
          <a:p>
            <a:pPr marL="0" indent="0">
              <a:spcBef>
                <a:spcPts val="2400"/>
              </a:spcBef>
              <a:buNone/>
            </a:pPr>
            <a:endParaRPr lang="nl-NL" dirty="0"/>
          </a:p>
        </p:txBody>
      </p:sp>
      <p:sp>
        <p:nvSpPr>
          <p:cNvPr id="4" name="Titel 3">
            <a:extLst>
              <a:ext uri="{FF2B5EF4-FFF2-40B4-BE49-F238E27FC236}">
                <a16:creationId xmlns="" xmlns:a16="http://schemas.microsoft.com/office/drawing/2014/main" id="{BE7D64D0-A728-46DC-BADF-D046ECC84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6485588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765048" y="212442"/>
            <a:ext cx="8860866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r>
              <a:rPr lang="en-US" sz="3550" dirty="0" smtClean="0"/>
              <a:t>Verify step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5048" y="-192715"/>
            <a:ext cx="5129125" cy="678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nl-NL" sz="1400" b="0" dirty="0">
                <a:solidFill>
                  <a:schemeClr val="bg1"/>
                </a:solidFill>
              </a:rPr>
              <a:t/>
            </a:r>
            <a:br>
              <a:rPr lang="nl-NL" sz="1400" b="0" dirty="0">
                <a:solidFill>
                  <a:schemeClr val="bg1"/>
                </a:solidFill>
              </a:rPr>
            </a:br>
            <a:endParaRPr lang="nl-NL" sz="1400" b="0" dirty="0" smtClean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</a:endParaRPr>
          </a:p>
          <a:p>
            <a:endParaRPr lang="nl-NL" sz="1400" b="0" dirty="0" smtClean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</a:endParaRPr>
          </a:p>
          <a:p>
            <a:r>
              <a:rPr lang="nl-NL" sz="18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└── </a:t>
            </a:r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tests</a:t>
            </a:r>
          </a:p>
          <a:p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     </a:t>
            </a:r>
            <a:r>
              <a:rPr lang="nl-NL" sz="1800" b="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nl-NL" sz="1800" b="0" dirty="0">
                <a:solidFill>
                  <a:schemeClr val="bg1"/>
                </a:solidFill>
                <a:latin typeface="Consolas" panose="020B0609020204030204" pitchFamily="49" charset="0"/>
              </a:rPr>
              <a:t>└── test_default.py</a:t>
            </a:r>
            <a:endParaRPr lang="nl-NL" sz="1800" b="0" dirty="0" smtClean="0">
              <a:solidFill>
                <a:schemeClr val="bg1"/>
              </a:solidFill>
            </a:endParaRPr>
          </a:p>
          <a:p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 err="1" smtClean="0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test_ara_running_and_enabled</a:t>
            </a:r>
            <a:r>
              <a:rPr lang="nl-NL" sz="1800" b="0" dirty="0">
                <a:solidFill>
                  <a:schemeClr val="bg1"/>
                </a:solidFill>
              </a:rPr>
              <a:t>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ara = </a:t>
            </a:r>
            <a:r>
              <a:rPr lang="nl-NL" sz="1800" b="0" dirty="0" err="1">
                <a:solidFill>
                  <a:schemeClr val="bg1"/>
                </a:solidFill>
              </a:rPr>
              <a:t>host.service</a:t>
            </a:r>
            <a:r>
              <a:rPr lang="nl-NL" sz="1800" b="0" dirty="0">
                <a:solidFill>
                  <a:schemeClr val="bg1"/>
                </a:solidFill>
              </a:rPr>
              <a:t>("ara")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ara.is_running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ara.is_enabled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test_apache2_is_installed(host):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apache2 = </a:t>
            </a:r>
            <a:r>
              <a:rPr lang="nl-NL" sz="1800" b="0" dirty="0" err="1">
                <a:solidFill>
                  <a:schemeClr val="bg1"/>
                </a:solidFill>
              </a:rPr>
              <a:t>host.package</a:t>
            </a:r>
            <a:r>
              <a:rPr lang="nl-NL" sz="1800" b="0" dirty="0">
                <a:solidFill>
                  <a:schemeClr val="bg1"/>
                </a:solidFill>
              </a:rPr>
              <a:t>("apache2")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apache2.is_installed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test_apache2_running_and_enabled(host):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apache2 = </a:t>
            </a:r>
            <a:r>
              <a:rPr lang="nl-NL" sz="1800" b="0" dirty="0" err="1">
                <a:solidFill>
                  <a:schemeClr val="bg1"/>
                </a:solidFill>
              </a:rPr>
              <a:t>host.service</a:t>
            </a:r>
            <a:r>
              <a:rPr lang="nl-NL" sz="1800" b="0" dirty="0">
                <a:solidFill>
                  <a:schemeClr val="bg1"/>
                </a:solidFill>
              </a:rPr>
              <a:t>("apache2")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apache2.is_running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apache2.is_enabled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>
                <a:solidFill>
                  <a:schemeClr val="bg1"/>
                </a:solidFill>
              </a:rPr>
              <a:t/>
            </a:r>
            <a:br>
              <a:rPr lang="nl-NL" sz="1800" b="0" dirty="0">
                <a:solidFill>
                  <a:schemeClr val="bg1"/>
                </a:solidFill>
              </a:rPr>
            </a:br>
            <a:r>
              <a:rPr lang="nl-NL" sz="1800" b="0" dirty="0" err="1">
                <a:solidFill>
                  <a:schemeClr val="bg1"/>
                </a:solidFill>
              </a:rPr>
              <a:t>def</a:t>
            </a:r>
            <a:r>
              <a:rPr lang="nl-NL" sz="1800" b="0" dirty="0">
                <a:solidFill>
                  <a:schemeClr val="bg1"/>
                </a:solidFill>
              </a:rPr>
              <a:t> test_port_443_is_listening(host):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socket = </a:t>
            </a:r>
            <a:r>
              <a:rPr lang="nl-NL" sz="1800" b="0" dirty="0" err="1">
                <a:solidFill>
                  <a:schemeClr val="bg1"/>
                </a:solidFill>
              </a:rPr>
              <a:t>host.socket</a:t>
            </a:r>
            <a:r>
              <a:rPr lang="nl-NL" sz="1800" b="0" dirty="0">
                <a:solidFill>
                  <a:schemeClr val="bg1"/>
                </a:solidFill>
              </a:rPr>
              <a:t>("</a:t>
            </a:r>
            <a:r>
              <a:rPr lang="nl-NL" sz="1800" b="0" dirty="0" err="1">
                <a:solidFill>
                  <a:schemeClr val="bg1"/>
                </a:solidFill>
              </a:rPr>
              <a:t>tcp</a:t>
            </a:r>
            <a:r>
              <a:rPr lang="nl-NL" sz="1800" b="0" dirty="0">
                <a:solidFill>
                  <a:schemeClr val="bg1"/>
                </a:solidFill>
              </a:rPr>
              <a:t>://0.0.0.0:443")</a:t>
            </a:r>
          </a:p>
          <a:p>
            <a:r>
              <a:rPr lang="nl-NL" sz="1800" b="0" dirty="0">
                <a:solidFill>
                  <a:schemeClr val="bg1"/>
                </a:solidFill>
              </a:rPr>
              <a:t>    </a:t>
            </a:r>
            <a:r>
              <a:rPr lang="nl-NL" sz="1800" b="0" dirty="0" err="1">
                <a:solidFill>
                  <a:schemeClr val="bg1"/>
                </a:solidFill>
              </a:rPr>
              <a:t>assert</a:t>
            </a:r>
            <a:r>
              <a:rPr lang="nl-NL" sz="1800" b="0" dirty="0">
                <a:solidFill>
                  <a:schemeClr val="bg1"/>
                </a:solidFill>
              </a:rPr>
              <a:t> </a:t>
            </a:r>
            <a:r>
              <a:rPr lang="nl-NL" sz="1800" b="0" dirty="0" err="1">
                <a:solidFill>
                  <a:schemeClr val="bg1"/>
                </a:solidFill>
              </a:rPr>
              <a:t>socket.is_listening</a:t>
            </a:r>
            <a:endParaRPr lang="nl-NL" sz="1800" b="0" dirty="0">
              <a:solidFill>
                <a:schemeClr val="bg1"/>
              </a:solidFill>
            </a:endParaRPr>
          </a:p>
          <a:p>
            <a:r>
              <a:rPr lang="nl-NL" sz="1400" b="0" dirty="0">
                <a:solidFill>
                  <a:schemeClr val="bg1"/>
                </a:solidFill>
              </a:rPr>
              <a:t/>
            </a:r>
            <a:br>
              <a:rPr lang="nl-NL" sz="1400" b="0" dirty="0">
                <a:solidFill>
                  <a:schemeClr val="bg1"/>
                </a:solidFill>
              </a:rPr>
            </a:br>
            <a:endParaRPr lang="nl-NL" sz="1400" b="0" dirty="0">
              <a:solidFill>
                <a:schemeClr val="bg1"/>
              </a:solidFill>
            </a:endParaRPr>
          </a:p>
          <a:p>
            <a:endParaRPr lang="nl-NL" sz="1400" b="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97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1F1E5-41BF-455C-A389-911BECA4D210}"/>
              </a:ext>
            </a:extLst>
          </p:cNvPr>
          <p:cNvSpPr txBox="1">
            <a:spLocks/>
          </p:cNvSpPr>
          <p:nvPr/>
        </p:nvSpPr>
        <p:spPr>
          <a:xfrm>
            <a:off x="765048" y="2016529"/>
            <a:ext cx="8860866" cy="1214740"/>
          </a:xfrm>
          <a:prstGeom prst="rect">
            <a:avLst/>
          </a:prstGeom>
        </p:spPr>
        <p:txBody>
          <a:bodyPr lIns="45707" tIns="22853" rIns="45707" bIns="22853"/>
          <a:lstStyle>
            <a:defPPr>
              <a:defRPr lang="nl-NL"/>
            </a:defPPr>
            <a:lvl1pPr algn="ctr" defTabSz="1087636">
              <a:lnSpc>
                <a:spcPct val="90000"/>
              </a:lnSpc>
              <a:spcBef>
                <a:spcPct val="0"/>
              </a:spcBef>
              <a:buNone/>
              <a:tabLst>
                <a:tab pos="2491688" algn="l"/>
              </a:tabLst>
              <a:defRPr sz="4400" b="1" cap="small">
                <a:solidFill>
                  <a:schemeClr val="bg1"/>
                </a:solidFill>
                <a:latin typeface="+mj-lt"/>
                <a:ea typeface="+mj-ea"/>
                <a:cs typeface="Open Sans"/>
              </a:defRPr>
            </a:lvl1pPr>
          </a:lstStyle>
          <a:p>
            <a:pPr algn="l"/>
            <a:r>
              <a:rPr lang="en-US" sz="3550" dirty="0" smtClean="0">
                <a:hlinkClick r:id="rId3" action="ppaction://hlinkfile"/>
              </a:rPr>
              <a:t>Long movie made short</a:t>
            </a:r>
            <a:endParaRPr lang="en-US" sz="355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65048" y="1093618"/>
            <a:ext cx="10515600" cy="4826107"/>
          </a:xfrm>
          <a:prstGeom prst="rect">
            <a:avLst/>
          </a:prstGeom>
        </p:spPr>
        <p:txBody>
          <a:bodyPr/>
          <a:lstStyle>
            <a:lvl1pPr marL="31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1pPr>
            <a:lvl2pPr marL="635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2pPr>
            <a:lvl3pPr marL="952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3pPr>
            <a:lvl4pPr marL="12700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4pPr>
            <a:lvl5pPr marL="1587500" marR="0" indent="-317500" algn="l" defTabSz="2730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400" b="0" i="0" u="none" strike="noStrike" cap="small" spc="0" baseline="0">
                <a:ln>
                  <a:noFill/>
                </a:ln>
                <a:solidFill>
                  <a:schemeClr val="bg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Helvetica Light"/>
              </a:defRPr>
            </a:lvl5pPr>
            <a:lvl6pPr marL="1905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222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25400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2857500" marR="0" indent="-317500" algn="l" defTabSz="273050" eaLnBrk="1" latinLnBrk="0" hangingPunct="1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marL="0" indent="0"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1940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 used within Alphabet</a:t>
            </a:r>
            <a:endParaRPr lang="aa-ET" dirty="0"/>
          </a:p>
        </p:txBody>
      </p:sp>
      <p:sp>
        <p:nvSpPr>
          <p:cNvPr id="4" name="Rounded Rectangle 3"/>
          <p:cNvSpPr/>
          <p:nvPr/>
        </p:nvSpPr>
        <p:spPr>
          <a:xfrm>
            <a:off x="14195585" y="9283873"/>
            <a:ext cx="2085442" cy="1374716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6849" y="1738383"/>
            <a:ext cx="3374136" cy="6935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OpenStack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Platform with instances</a:t>
            </a:r>
            <a:endParaRPr kumimoji="0" lang="nl-NL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664" y="2929645"/>
            <a:ext cx="689028" cy="6890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814" y="2955879"/>
            <a:ext cx="521149" cy="721157"/>
          </a:xfrm>
          <a:prstGeom prst="rect">
            <a:avLst/>
          </a:prstGeom>
        </p:spPr>
      </p:pic>
      <p:pic>
        <p:nvPicPr>
          <p:cNvPr id="1032" name="Picture 8" descr="https://craft.atlassian.design/uploads/guidelines/brand/logos/logo-guideline-20@2x_170912_0434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41" y="3551785"/>
            <a:ext cx="4318153" cy="81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grafana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6" y="4174021"/>
            <a:ext cx="3000418" cy="132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elastic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674" y="4277056"/>
            <a:ext cx="996509" cy="99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onarqube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085" y="2808984"/>
            <a:ext cx="809689" cy="809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866304" y="1669968"/>
            <a:ext cx="3374136" cy="9889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OpenShift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Platform met Apps </a:t>
            </a:r>
            <a:r>
              <a:rPr kumimoji="0" lang="en-US" sz="24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en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Services </a:t>
            </a:r>
            <a:r>
              <a:rPr kumimoji="0" lang="en-US" sz="24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voor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DE/ES market</a:t>
            </a:r>
            <a:endParaRPr kumimoji="0" lang="nl-NL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pic>
        <p:nvPicPr>
          <p:cNvPr id="1044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230" y="2888898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6306674" y="1554685"/>
            <a:ext cx="4526280" cy="3931920"/>
          </a:xfrm>
          <a:prstGeom prst="round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  <p:pic>
        <p:nvPicPr>
          <p:cNvPr id="24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001" y="2916051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772" y="2907473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859" y="3997363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452" y="3997363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0" descr="Image result for container logo docker redha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857" y="4019718"/>
            <a:ext cx="987425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150840" y="3785806"/>
            <a:ext cx="95250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Price setting </a:t>
            </a:r>
          </a:p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app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96463" y="3796870"/>
            <a:ext cx="95250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Mobility </a:t>
            </a:r>
            <a:r>
              <a:rPr kumimoji="0" lang="en-US" sz="10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config</a:t>
            </a: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app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74757" y="4886899"/>
            <a:ext cx="95250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Lease</a:t>
            </a:r>
            <a:r>
              <a:rPr kumimoji="0" lang="en-US" sz="1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quotation service 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09452" y="4935932"/>
            <a:ext cx="95250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Mobility </a:t>
            </a:r>
            <a:r>
              <a:rPr kumimoji="0" lang="en-US" sz="10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config</a:t>
            </a: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 service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19321" y="4894068"/>
            <a:ext cx="95250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Price setting </a:t>
            </a:r>
          </a:p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72887" y="3824801"/>
            <a:ext cx="952500" cy="2257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algn="ctr" defTabSz="5461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Graphik"/>
              </a:rPr>
              <a:t>Asset app</a:t>
            </a:r>
            <a:endParaRPr kumimoji="0" lang="nl-NL" sz="10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Graphik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934574" y="1564210"/>
            <a:ext cx="4526280" cy="3931920"/>
          </a:xfrm>
          <a:prstGeom prst="round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small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Helvetica Neue Medium"/>
              <a:cs typeface="Calibri" panose="020F0502020204030204" pitchFamily="34" charset="0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88718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Configuratie</a:t>
            </a:r>
            <a:r>
              <a:rPr lang="en-US" dirty="0" smtClean="0"/>
              <a:t> van OpenStack instances,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Nexus, Jenkins, Prometheus, </a:t>
            </a:r>
            <a:r>
              <a:rPr lang="en-US" dirty="0" err="1" smtClean="0"/>
              <a:t>Grafana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Atlassian</a:t>
            </a:r>
            <a:r>
              <a:rPr lang="en-US" dirty="0" smtClean="0"/>
              <a:t> stack</a:t>
            </a:r>
          </a:p>
          <a:p>
            <a:endParaRPr lang="en-US" dirty="0" smtClean="0"/>
          </a:p>
          <a:p>
            <a:r>
              <a:rPr lang="en-US" dirty="0" err="1" smtClean="0"/>
              <a:t>Eenmalig</a:t>
            </a:r>
            <a:r>
              <a:rPr lang="en-US" dirty="0" smtClean="0"/>
              <a:t> </a:t>
            </a:r>
            <a:r>
              <a:rPr lang="en-US" dirty="0" err="1" smtClean="0"/>
              <a:t>provisionen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OpenShift</a:t>
            </a:r>
            <a:r>
              <a:rPr lang="en-US" dirty="0" smtClean="0"/>
              <a:t> project met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Serviceaccounts</a:t>
            </a:r>
            <a:r>
              <a:rPr lang="en-US" dirty="0" smtClean="0"/>
              <a:t>, </a:t>
            </a:r>
            <a:r>
              <a:rPr lang="en-US" dirty="0" err="1" smtClean="0"/>
              <a:t>Rolebindings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Secrets die </a:t>
            </a:r>
            <a:r>
              <a:rPr lang="en-US" dirty="0" err="1" smtClean="0"/>
              <a:t>benodigd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</a:t>
            </a:r>
            <a:r>
              <a:rPr lang="en-US" dirty="0" err="1" smtClean="0"/>
              <a:t>Hierna</a:t>
            </a:r>
            <a:r>
              <a:rPr lang="en-US" dirty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de pipeline </a:t>
            </a:r>
            <a:r>
              <a:rPr lang="en-US" dirty="0" err="1" smtClean="0"/>
              <a:t>afgetrapt</a:t>
            </a:r>
            <a:r>
              <a:rPr lang="en-US" dirty="0" smtClean="0"/>
              <a:t> om </a:t>
            </a:r>
            <a:r>
              <a:rPr lang="en-US" dirty="0" err="1" smtClean="0"/>
              <a:t>alle</a:t>
            </a:r>
            <a:r>
              <a:rPr lang="en-US" dirty="0" smtClean="0"/>
              <a:t> Services </a:t>
            </a:r>
            <a:r>
              <a:rPr lang="en-US" dirty="0" err="1" smtClean="0"/>
              <a:t>en</a:t>
            </a:r>
            <a:r>
              <a:rPr lang="en-US" dirty="0" smtClean="0"/>
              <a:t> Apps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deployen</a:t>
            </a:r>
            <a:endParaRPr lang="en-US" dirty="0" smtClean="0"/>
          </a:p>
          <a:p>
            <a:endParaRPr lang="en-US" dirty="0"/>
          </a:p>
          <a:p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Ansible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29808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Hieronder</a:t>
            </a:r>
            <a:r>
              <a:rPr lang="en-US" dirty="0" smtClean="0"/>
              <a:t> hoe de </a:t>
            </a:r>
            <a:r>
              <a:rPr lang="en-US" dirty="0" err="1" smtClean="0"/>
              <a:t>ansible</a:t>
            </a:r>
            <a:r>
              <a:rPr lang="en-US" dirty="0" smtClean="0"/>
              <a:t> </a:t>
            </a:r>
            <a:r>
              <a:rPr lang="en-US" dirty="0" err="1" smtClean="0"/>
              <a:t>monoliet</a:t>
            </a:r>
            <a:r>
              <a:rPr lang="en-US" dirty="0" smtClean="0"/>
              <a:t> </a:t>
            </a:r>
            <a:r>
              <a:rPr lang="en-US" dirty="0" err="1" smtClean="0"/>
              <a:t>eruit</a:t>
            </a:r>
            <a:r>
              <a:rPr lang="en-US" dirty="0" smtClean="0"/>
              <a:t> zag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splitten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al-bitbucket.bmwgroup.net/projects/DPL/repos/abs-shop-infrastructure/browse?at=refs%2Fheads%2FDPL-2662-backup-role-directory</a:t>
            </a:r>
            <a:endParaRPr lang="nl-NL" dirty="0" smtClean="0"/>
          </a:p>
          <a:p>
            <a:pPr marL="0" indent="0">
              <a:buNone/>
            </a:pPr>
            <a:endParaRPr lang="aa-ET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Ansible</a:t>
            </a:r>
            <a:r>
              <a:rPr lang="en-US" dirty="0" smtClean="0"/>
              <a:t> Monolith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6329306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monoliet</a:t>
            </a:r>
            <a:r>
              <a:rPr lang="en-US" dirty="0" smtClean="0"/>
              <a:t>/project met playbooks, roles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group_vars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variabelen</a:t>
            </a:r>
            <a:r>
              <a:rPr lang="en-US" dirty="0" smtClean="0"/>
              <a:t> </a:t>
            </a:r>
            <a:r>
              <a:rPr lang="en-US" dirty="0" err="1" smtClean="0"/>
              <a:t>zitten</a:t>
            </a:r>
            <a:r>
              <a:rPr lang="en-US" dirty="0" smtClean="0"/>
              <a:t> in </a:t>
            </a:r>
            <a:r>
              <a:rPr lang="en-US" dirty="0" err="1" smtClean="0"/>
              <a:t>group_vars</a:t>
            </a:r>
            <a:r>
              <a:rPr lang="en-US" dirty="0" smtClean="0"/>
              <a:t>, </a:t>
            </a:r>
            <a:r>
              <a:rPr lang="en-US" dirty="0" err="1" smtClean="0"/>
              <a:t>lastig</a:t>
            </a:r>
            <a:r>
              <a:rPr lang="en-US" dirty="0" smtClean="0"/>
              <a:t> met Pull Requests(merge conflicts)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Verschil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prod/test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afgevangen</a:t>
            </a:r>
            <a:r>
              <a:rPr lang="en-US" dirty="0" smtClean="0"/>
              <a:t> in playbook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inventories</a:t>
            </a:r>
          </a:p>
          <a:p>
            <a:endParaRPr lang="en-US" dirty="0"/>
          </a:p>
          <a:p>
            <a:r>
              <a:rPr lang="en-US" dirty="0" smtClean="0"/>
              <a:t>De </a:t>
            </a:r>
            <a:r>
              <a:rPr lang="en-US" dirty="0" err="1" smtClean="0"/>
              <a:t>monoliet</a:t>
            </a:r>
            <a:r>
              <a:rPr lang="en-US" dirty="0" smtClean="0"/>
              <a:t> </a:t>
            </a:r>
            <a:r>
              <a:rPr lang="en-US" dirty="0" err="1" smtClean="0"/>
              <a:t>werd</a:t>
            </a:r>
            <a:r>
              <a:rPr lang="en-US" dirty="0" smtClean="0"/>
              <a:t> zo </a:t>
            </a:r>
            <a:r>
              <a:rPr lang="en-US" dirty="0" err="1" smtClean="0"/>
              <a:t>groot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onderhoud</a:t>
            </a:r>
            <a:r>
              <a:rPr lang="en-US" dirty="0" smtClean="0"/>
              <a:t> </a:t>
            </a:r>
            <a:r>
              <a:rPr lang="en-US" dirty="0" err="1" smtClean="0"/>
              <a:t>lastig</a:t>
            </a:r>
            <a:r>
              <a:rPr lang="en-US" dirty="0" smtClean="0"/>
              <a:t> </a:t>
            </a:r>
            <a:r>
              <a:rPr lang="en-US" dirty="0" err="1" smtClean="0"/>
              <a:t>werd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Nu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nog </a:t>
            </a:r>
            <a:r>
              <a:rPr lang="en-US" dirty="0" err="1" smtClean="0"/>
              <a:t>gedeployed</a:t>
            </a:r>
            <a:r>
              <a:rPr lang="en-US" dirty="0" smtClean="0"/>
              <a:t> met Jenkins, maar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toekomst</a:t>
            </a:r>
            <a:r>
              <a:rPr lang="en-US" dirty="0" smtClean="0"/>
              <a:t>: </a:t>
            </a:r>
            <a:r>
              <a:rPr lang="en-US" dirty="0" smtClean="0"/>
              <a:t>Tower-proof</a:t>
            </a:r>
          </a:p>
          <a:p>
            <a:endParaRPr lang="en-US" dirty="0"/>
          </a:p>
          <a:p>
            <a:r>
              <a:rPr lang="en-US" dirty="0"/>
              <a:t>Tests </a:t>
            </a:r>
            <a:r>
              <a:rPr lang="en-US" dirty="0" err="1"/>
              <a:t>toevoegen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rollen</a:t>
            </a:r>
            <a:r>
              <a:rPr lang="en-US" dirty="0"/>
              <a:t> is </a:t>
            </a:r>
            <a:r>
              <a:rPr lang="en-US" dirty="0" err="1"/>
              <a:t>lastig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monoliet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 smtClean="0"/>
          </a:p>
          <a:p>
            <a:pPr marL="0" indent="0">
              <a:buNone/>
            </a:pPr>
            <a:endParaRPr lang="aa-ET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Uitdagingen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6200363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48" y="768096"/>
            <a:ext cx="10515600" cy="482610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Indeling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project: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 smtClean="0"/>
          </a:p>
          <a:p>
            <a:pPr marL="0" indent="0">
              <a:buNone/>
            </a:pPr>
            <a:endParaRPr lang="aa-ET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179406"/>
            <a:ext cx="10515600" cy="714875"/>
          </a:xfrm>
        </p:spPr>
        <p:txBody>
          <a:bodyPr/>
          <a:lstStyle/>
          <a:p>
            <a:r>
              <a:rPr lang="en-US" dirty="0" smtClean="0"/>
              <a:t>Project != role</a:t>
            </a:r>
            <a:endParaRPr lang="aa-E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32104" y="1497466"/>
            <a:ext cx="4910328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project/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inventories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production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group_vars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├── project-naam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│ 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vars.yml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vault.yml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hosts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└── test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group_vars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├── project-naam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│ 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vars.yml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│ 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vault.yml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hosts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├── meta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main.yml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├──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roles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│ 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requirements.yml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└── </a:t>
            </a:r>
            <a:r>
              <a:rPr kumimoji="0" lang="nl-NL" altLang="nl-N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site.yml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52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BBBF487-E899-47EF-A35E-DC368989B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48" y="768096"/>
            <a:ext cx="10515600" cy="482610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Indeling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role: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nl-NL" dirty="0" smtClean="0"/>
          </a:p>
          <a:p>
            <a:pPr marL="0" indent="0">
              <a:buNone/>
            </a:pPr>
            <a:endParaRPr lang="aa-ET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179406"/>
            <a:ext cx="10515600" cy="714875"/>
          </a:xfrm>
        </p:spPr>
        <p:txBody>
          <a:bodyPr/>
          <a:lstStyle/>
          <a:p>
            <a:r>
              <a:rPr lang="en-US" dirty="0" smtClean="0"/>
              <a:t>Project != role</a:t>
            </a:r>
            <a:endParaRPr lang="aa-E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5048" y="1254818"/>
            <a:ext cx="491032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role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README.md</a:t>
            </a: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defaults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│ └──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main.yml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files</a:t>
            </a: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handlers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│ └──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main.yml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meta</a:t>
            </a: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│ └── </a:t>
            </a:r>
            <a:r>
              <a:rPr lang="nl-NL" altLang="nl-NL" sz="1600" b="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main.yml</a:t>
            </a:r>
            <a:endParaRPr lang="nl-NL" altLang="nl-NL" sz="1600" b="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 smtClean="0">
                <a:solidFill>
                  <a:schemeClr val="tx1"/>
                </a:solidFill>
                <a:latin typeface="Consolas" panose="020B0609020204030204" pitchFamily="49" charset="0"/>
              </a:rPr>
              <a:t>├── </a:t>
            </a:r>
            <a:r>
              <a:rPr lang="nl-NL" altLang="nl-NL" sz="1600" b="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tasks</a:t>
            </a:r>
            <a:endParaRPr lang="nl-NL" altLang="nl-NL" sz="1600" b="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 smtClean="0">
                <a:solidFill>
                  <a:schemeClr val="tx1"/>
                </a:solidFill>
                <a:latin typeface="Consolas" panose="020B0609020204030204" pitchFamily="49" charset="0"/>
              </a:rPr>
              <a:t>│ </a:t>
            </a: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└──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main.yml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templates</a:t>
            </a: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├── tests</a:t>
            </a: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│ ├──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inventory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│ └──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test.yml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└── </a:t>
            </a:r>
            <a:r>
              <a:rPr lang="nl-NL" altLang="nl-NL" sz="16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vars</a:t>
            </a:r>
            <a:endParaRPr lang="nl-NL" altLang="nl-NL" sz="1600" b="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nl-NL" altLang="nl-NL" sz="1600" b="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nl-NL" altLang="nl-NL" sz="1600" b="0" dirty="0">
                <a:solidFill>
                  <a:schemeClr val="tx1"/>
                </a:solidFill>
                <a:latin typeface="Consolas" panose="020B0609020204030204" pitchFamily="49" charset="0"/>
              </a:rPr>
              <a:t>└── </a:t>
            </a:r>
            <a:r>
              <a:rPr lang="nl-NL" altLang="nl-NL" sz="1600" b="0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main.yml</a:t>
            </a:r>
            <a:endParaRPr lang="nl-NL" altLang="nl-NL" sz="1600" b="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lvl="0" defTabSz="914400" eaLnBrk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230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C7CE17A-7533-4EF7-B6A6-54509E6C5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179406"/>
            <a:ext cx="10515600" cy="714875"/>
          </a:xfrm>
        </p:spPr>
        <p:txBody>
          <a:bodyPr/>
          <a:lstStyle/>
          <a:p>
            <a:r>
              <a:rPr lang="en-US" dirty="0" smtClean="0"/>
              <a:t>Creating your own </a:t>
            </a:r>
            <a:r>
              <a:rPr lang="en-US" dirty="0" err="1" smtClean="0"/>
              <a:t>Ansible</a:t>
            </a:r>
            <a:r>
              <a:rPr lang="en-US" dirty="0" smtClean="0"/>
              <a:t> Galaxy</a:t>
            </a:r>
            <a:endParaRPr lang="aa-E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048" y="1093618"/>
            <a:ext cx="10515600" cy="4826107"/>
          </a:xfrm>
        </p:spPr>
        <p:txBody>
          <a:bodyPr/>
          <a:lstStyle/>
          <a:p>
            <a:r>
              <a:rPr lang="en-US" dirty="0" smtClean="0"/>
              <a:t>1 repo per </a:t>
            </a:r>
            <a:r>
              <a:rPr lang="en-US" dirty="0" smtClean="0"/>
              <a:t>role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Voeg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roles/</a:t>
            </a:r>
            <a:r>
              <a:rPr lang="en-US" dirty="0" err="1"/>
              <a:t>requirements.yml</a:t>
            </a:r>
            <a:r>
              <a:rPr lang="en-US" dirty="0"/>
              <a:t> toe </a:t>
            </a:r>
            <a:r>
              <a:rPr lang="en-US" dirty="0" err="1"/>
              <a:t>aan</a:t>
            </a:r>
            <a:r>
              <a:rPr lang="en-US" dirty="0"/>
              <a:t> je </a:t>
            </a:r>
            <a:r>
              <a:rPr lang="en-US" b="1" dirty="0" smtClean="0"/>
              <a:t>project</a:t>
            </a:r>
            <a:r>
              <a:rPr lang="en-US" dirty="0" smtClean="0"/>
              <a:t> met de </a:t>
            </a:r>
            <a:r>
              <a:rPr lang="en-US" dirty="0" err="1" smtClean="0"/>
              <a:t>benodigde</a:t>
            </a:r>
            <a:r>
              <a:rPr lang="en-US" dirty="0" smtClean="0"/>
              <a:t> </a:t>
            </a:r>
            <a:r>
              <a:rPr lang="en-US" dirty="0" err="1" smtClean="0"/>
              <a:t>rollen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project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Vervolgens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# </a:t>
            </a:r>
            <a:r>
              <a:rPr lang="en-US" dirty="0" err="1" smtClean="0"/>
              <a:t>ansible</a:t>
            </a:r>
            <a:r>
              <a:rPr lang="en-US" dirty="0" smtClean="0"/>
              <a:t>-galaxy install -r roles/</a:t>
            </a:r>
            <a:r>
              <a:rPr lang="en-US" dirty="0" err="1" smtClean="0"/>
              <a:t>requirements.yml</a:t>
            </a:r>
            <a:r>
              <a:rPr lang="en-US" dirty="0" smtClean="0"/>
              <a:t> (--force)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23847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S 2019 thema">
  <a:themeElements>
    <a:clrScheme name="HCS kleuren 2019">
      <a:dk1>
        <a:sysClr val="windowText" lastClr="000000"/>
      </a:dk1>
      <a:lt1>
        <a:sysClr val="window" lastClr="FFFFFF"/>
      </a:lt1>
      <a:dk2>
        <a:srgbClr val="787878"/>
      </a:dk2>
      <a:lt2>
        <a:srgbClr val="E4002B"/>
      </a:lt2>
      <a:accent1>
        <a:srgbClr val="E93355"/>
      </a:accent1>
      <a:accent2>
        <a:srgbClr val="F499AA"/>
      </a:accent2>
      <a:accent3>
        <a:srgbClr val="FACCD5"/>
      </a:accent3>
      <a:accent4>
        <a:srgbClr val="3C3C3C"/>
      </a:accent4>
      <a:accent5>
        <a:srgbClr val="B4B4B4"/>
      </a:accent5>
      <a:accent6>
        <a:srgbClr val="FCE5E9"/>
      </a:accent6>
      <a:hlink>
        <a:srgbClr val="900600"/>
      </a:hlink>
      <a:folHlink>
        <a:srgbClr val="E8000A"/>
      </a:folHlink>
    </a:clrScheme>
    <a:fontScheme name="HCS 2019">
      <a:majorFont>
        <a:latin typeface="Calibri"/>
        <a:ea typeface="Graphik"/>
        <a:cs typeface="Graphik"/>
      </a:majorFont>
      <a:minorFont>
        <a:latin typeface="Calibri"/>
        <a:ea typeface="Graphik"/>
        <a:cs typeface="Graphik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small" spc="0" normalizeH="0" dirty="0">
            <a:ln>
              <a:noFill/>
            </a:ln>
            <a:solidFill>
              <a:schemeClr val="bg1"/>
            </a:solidFill>
            <a:effectLst/>
            <a:uFillTx/>
            <a:latin typeface="Calibri" panose="020F0502020204030204" pitchFamily="34" charset="0"/>
            <a:ea typeface="Helvetica Neue Medium"/>
            <a:cs typeface="Calibri" panose="020F0502020204030204" pitchFamily="34" charset="0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5461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 pitchFamily="34" charset="0"/>
            <a:cs typeface="Calibri" panose="020F0502020204030204" pitchFamily="34" charset="0"/>
            <a:sym typeface="Graphik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HCS_template_powerpoint_2019.potx" id="{002C1B48-33FD-4CBB-8B89-E057335E120B}" vid="{99AE610B-30D4-4051-9C4C-826151221B06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461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6BD4E429C5E740AB53C315ECAED8CD" ma:contentTypeVersion="11" ma:contentTypeDescription="Een nieuw document maken." ma:contentTypeScope="" ma:versionID="9ec4168d24e40ccf242f860240285c2e">
  <xsd:schema xmlns:xsd="http://www.w3.org/2001/XMLSchema" xmlns:xs="http://www.w3.org/2001/XMLSchema" xmlns:p="http://schemas.microsoft.com/office/2006/metadata/properties" xmlns:ns2="7cf01dda-ab74-459d-84d0-bede8ca70c05" xmlns:ns3="5e1d4ceb-30e5-48ce-bb73-c56e74df0c15" targetNamespace="http://schemas.microsoft.com/office/2006/metadata/properties" ma:root="true" ma:fieldsID="bbdf326214b735d5855c01bd69ea1c4a" ns2:_="" ns3:_="">
    <xsd:import namespace="7cf01dda-ab74-459d-84d0-bede8ca70c05"/>
    <xsd:import namespace="5e1d4ceb-30e5-48ce-bb73-c56e74df0c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Pictur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01dda-ab74-459d-84d0-bede8ca70c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ictures" ma:index="18" nillable="true" ma:displayName="Pictures" ma:format="Image" ma:internalName="Picture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d4ceb-30e5-48ce-bb73-c56e74df0c1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ictures xmlns="7cf01dda-ab74-459d-84d0-bede8ca70c05">
      <Url xsi:nil="true"/>
      <Description xsi:nil="true"/>
    </Pictures>
  </documentManagement>
</p:properties>
</file>

<file path=customXml/itemProps1.xml><?xml version="1.0" encoding="utf-8"?>
<ds:datastoreItem xmlns:ds="http://schemas.openxmlformats.org/officeDocument/2006/customXml" ds:itemID="{1F2AFBE9-788C-41D4-996B-400BE85E2E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E40C68-0602-4173-903C-F5697B837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f01dda-ab74-459d-84d0-bede8ca70c05"/>
    <ds:schemaRef ds:uri="5e1d4ceb-30e5-48ce-bb73-c56e74df0c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24EF12-0171-42AF-8E9C-FF2EB0FD376E}">
  <ds:schemaRefs>
    <ds:schemaRef ds:uri="http://schemas.microsoft.com/office/2006/metadata/properties"/>
    <ds:schemaRef ds:uri="http://schemas.openxmlformats.org/package/2006/metadata/core-properties"/>
    <ds:schemaRef ds:uri="5e1d4ceb-30e5-48ce-bb73-c56e74df0c15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7cf01dda-ab74-459d-84d0-bede8ca70c0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HCS_template_powerpoint_2019 (002)</Template>
  <TotalTime>0</TotalTime>
  <Words>1757</Words>
  <Application>Microsoft Office PowerPoint</Application>
  <PresentationFormat>Widescreen</PresentationFormat>
  <Paragraphs>414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Consolas</vt:lpstr>
      <vt:lpstr>Graphik</vt:lpstr>
      <vt:lpstr>Helvetica</vt:lpstr>
      <vt:lpstr>Helvetica Light</vt:lpstr>
      <vt:lpstr>Helvetica Neue</vt:lpstr>
      <vt:lpstr>Helvetica Neue Medium</vt:lpstr>
      <vt:lpstr>Open Sans</vt:lpstr>
      <vt:lpstr>Open Sans Light</vt:lpstr>
      <vt:lpstr>HCS 2019 thema</vt:lpstr>
      <vt:lpstr>PowerPoint Presentation</vt:lpstr>
      <vt:lpstr>Agenda</vt:lpstr>
      <vt:lpstr>Technologies used within Alphabet</vt:lpstr>
      <vt:lpstr>Ansible</vt:lpstr>
      <vt:lpstr>Ansible Monolith</vt:lpstr>
      <vt:lpstr>Uitdagingen</vt:lpstr>
      <vt:lpstr>Project != role</vt:lpstr>
      <vt:lpstr>Project != role</vt:lpstr>
      <vt:lpstr>Creating your own Ansible Galaxy</vt:lpstr>
      <vt:lpstr>Example requirements.yml</vt:lpstr>
      <vt:lpstr>Deploying using jenkins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R</dc:creator>
  <cp:lastModifiedBy>VanReeven Jeroen, (Jeroen.VanReeven@partner.alphabet.com)</cp:lastModifiedBy>
  <cp:revision>39</cp:revision>
  <dcterms:created xsi:type="dcterms:W3CDTF">2019-10-28T08:07:06Z</dcterms:created>
  <dcterms:modified xsi:type="dcterms:W3CDTF">2019-10-30T09:13:15Z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0x0101009B6BD4E429C5E740AB53C315ECAED8CD</vt:lpwstr>
  </property>
</Properties>
</file>